
<file path=[Content_Types].xml><?xml version="1.0" encoding="utf-8"?>
<Types xmlns="http://schemas.openxmlformats.org/package/2006/content-types">
  <Default Extension="bmp" ContentType="image/bmp"/>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5.xml" ContentType="application/vnd.openxmlformats-officedocument.presentationml.notesSlide+xml"/>
  <Override PartName="/ppt/ink/ink2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notesSlides/notesSlide8.xml" ContentType="application/vnd.openxmlformats-officedocument.presentationml.notesSlide+xml"/>
  <Override PartName="/ppt/ink/ink2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4" r:id="rId9"/>
    <p:sldId id="266" r:id="rId10"/>
    <p:sldId id="267" r:id="rId11"/>
    <p:sldId id="268" r:id="rId12"/>
    <p:sldId id="270" r:id="rId13"/>
    <p:sldId id="265" r:id="rId14"/>
    <p:sldId id="269" r:id="rId15"/>
    <p:sldId id="273" r:id="rId16"/>
    <p:sldId id="271" r:id="rId17"/>
  </p:sldIdLst>
  <p:sldSz cx="14630400" cy="8229600"/>
  <p:notesSz cx="8229600" cy="146304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9:04:04.367"/>
    </inkml:context>
    <inkml:brush xml:id="br0">
      <inkml:brushProperty name="width" value="0.35" units="cm"/>
      <inkml:brushProperty name="height" value="0.35" units="cm"/>
    </inkml:brush>
  </inkml:definitions>
  <inkml:trace contextRef="#ctx0" brushRef="#br0">4802 64 24575,'-365'-15'0,"59"0"0,136 16 0,-81-4 0,136-11 0,-3 0 0,-427 11 0,281 5 0,-1996-2 0,2252 0 0,0 0 0,0 1 0,0 0 0,0 0 0,0 1 0,-10 3 0,17-4 0,0-1 0,0 0 0,0 1 0,0-1 0,1 1 0,-1-1 0,0 1 0,0-1 0,1 1 0,-1 0 0,0-1 0,1 1 0,-1 0 0,0-1 0,1 1 0,-1 0 0,1 0 0,-1 0 0,1 0 0,0-1 0,-1 1 0,1 0 0,0 0 0,-1 1 0,2 0 0,-1 0 0,1 0 0,0 0 0,-1 0 0,1 0 0,0 0 0,0-1 0,0 1 0,0 0 0,0-1 0,1 1 0,-1-1 0,0 1 0,1-1 0,-1 1 0,1-1 0,1 1 0,17 13 0,0-2 0,1-1 0,1 0 0,34 13 0,-26-12 0,50 30 0,-58-31 0,-1 0 0,2-1 0,0-1 0,0-1 0,0-2 0,1 0 0,0-1 0,46 4 0,13-4 0,109-7 0,-69-2 0,568 3 0,-663-2 0,0-1 0,0-1 0,0-1 0,42-15 0,-16 5 0,-13 8 0,0 1 0,1 2 0,-1 2 0,70 6 0,-17-2 0,630-1 0,-695-3 0,-1-1 0,36-8 0,-31 5 0,38-3 0,351 7 0,-215 4 0,-119-4 0,105 5 0,-175-2 0,0 1 0,0 1 0,0 0 0,0 2 0,-1 0 0,1 1 0,-1 1 0,0 0 0,-1 1 0,19 13 0,8 10 0,80 43 0,-119-71 0,0-1 0,1 1 0,-1 0 0,0 1 0,0-1 0,-1 1 0,1 0 0,-1-1 0,0 2 0,0-1 0,0 0 0,3 6 0,-5-8 0,-1 0 0,1 0 0,0-1 0,0 1 0,-1 0 0,1 0 0,-1 0 0,1 0 0,-1 0 0,0 0 0,0 0 0,0 0 0,0 0 0,0 0 0,0 0 0,-1 0 0,1 0 0,-1 0 0,1 0 0,-1 0 0,0-1 0,0 1 0,0 0 0,0 0 0,0-1 0,0 1 0,0 0 0,0-1 0,-1 1 0,1-1 0,-1 0 0,1 1 0,-3 0 0,-16 9 0,0-2 0,-1 0 0,0-1 0,-1-1 0,0-1 0,-37 5 0,-4 2 0,31-5 0,-4 2 0,-1-2 0,0-1 0,-58 2 0,40-8 0,-162-5 0,143-10 0,54 9 0,1 1 0,-24-2 0,-331 3 0,191 6 0,-655-3 0,811-2 0,1-1 0,-38-8 0,31 5 0,-33-3 0,42 7 0,-44-12 0,45 9 0,-47-6 0,-312 8 0,194 6 0,155-3 0,0-2 0,0 0 0,-55-13 0,41 7 0,1 3 0,-1 1 0,0 3 0,-53 4 0,-2 0 0,-424-3 0,506 1 0,1 1 0,-1 1 0,-22 6 0,20-4 0,-42 5 0,-114-8 84,110-3-1533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8:07.113"/>
    </inkml:context>
    <inkml:brush xml:id="br0">
      <inkml:brushProperty name="width" value="0.35" units="cm"/>
      <inkml:brushProperty name="height" value="0.35" units="cm"/>
    </inkml:brush>
  </inkml:definitions>
  <inkml:trace contextRef="#ctx0" brushRef="#br0">2425 126 24575,'-45'-13'0,"0"2"0,-63-6 0,54 9 0,-520-38 0,511 43 0,-71-11 0,-17 1 0,-164 13 0,296 1 0,0 1 0,0 1 0,-19 6 0,-37 4 0,-159 21 0,172-27 0,-182 19 0,18 1-1365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8:10.181"/>
    </inkml:context>
    <inkml:brush xml:id="br0">
      <inkml:brushProperty name="width" value="0.35" units="cm"/>
      <inkml:brushProperty name="height" value="0.35" units="cm"/>
    </inkml:brush>
  </inkml:definitions>
  <inkml:trace contextRef="#ctx0" brushRef="#br0">4389 158 24575,'-53'1'0,"1"-3"0,-1-2 0,0-2 0,1-2 0,-52-15 0,1-3 0,-200-22 0,143 26 0,18 8 0,-268 8 0,218 9 0,129-4 0,0 3 0,-88 15 0,81-8 0,1-3 0,-129-7 0,82-1 0,90 3 0,0 0 0,0 2 0,-44 11 0,33-7 0,0-2 0,-55 0 0,-18 3 0,-27 13 0,59-8 0,-115 5 0,135-18 0,18-1 0,-1 3 0,-53 7 0,-122 29 0,30-7 0,121-22 0,0-4 0,-122-6 0,71-1 0,35 2-1365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8:13.542"/>
    </inkml:context>
    <inkml:brush xml:id="br0">
      <inkml:brushProperty name="width" value="0.35" units="cm"/>
      <inkml:brushProperty name="height" value="0.35" units="cm"/>
    </inkml:brush>
  </inkml:definitions>
  <inkml:trace contextRef="#ctx0" brushRef="#br0">3719 97 24575,'-745'0'0,"735"0"0,1 0 0,0-2 0,0 1 0,0-1 0,0 0 0,0-1 0,0 0 0,0 0 0,1-1 0,-1 0 0,-10-8 0,6 7 0,0-1 0,0 2 0,-1 0 0,1 0 0,-1 1 0,0 1 0,0 1 0,0 0 0,-26 1 0,17 0 0,0-1 0,-33-6 0,-12-4 0,-1 4 0,0 3 0,-99 6 0,45 0 0,-1972-2-1365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8:22.075"/>
    </inkml:context>
    <inkml:brush xml:id="br0">
      <inkml:brushProperty name="width" value="0.35" units="cm"/>
      <inkml:brushProperty name="height" value="0.35" units="cm"/>
    </inkml:brush>
  </inkml:definitions>
  <inkml:trace contextRef="#ctx0" brushRef="#br0">4434 343 24575,'-168'-1'0,"-177"3"0,207 13 0,0-1 0,32-6 0,-166 34 0,146-15 0,-98 16 0,145-36 0,-151-6 0,96-4 0,86 3 0,-8 2 0,-1-3 0,1-2 0,0-3 0,-71-16 0,89 12 0,-1 1 0,0 3 0,0 1 0,-51 0 0,55 3 0,-61-10 0,-12-2 0,40 13 0,46 2 0,-1-1 0,1-1 0,0-1 0,-34-8 0,13 2 0,0 1 0,0 2 0,-1 3 0,-78 4 0,34 0 0,58-1 0,1 2 0,-34 8 0,29-5 0,-39 3 0,44-8 0,-3 0 0,1 1 0,-1 2 0,-37 8 0,-9 10 0,-259 56 0,333-78 0,-9 3 0,1-2 0,-1 1 0,0-2 0,1 1 0,-19-3 0,28 1 0,0 1 0,1-1 0,-1 0 0,0 0 0,0 0 0,1 0 0,-1-1 0,0 1 0,1-1 0,0 1 0,-1-1 0,1 0 0,0 0 0,0 0 0,0 0 0,0 0 0,0 0 0,0-1 0,0 1 0,1-1 0,0 1 0,-1-1 0,1 0 0,0 1 0,0-1 0,0 0 0,1 0 0,-2-5 0,2 0 0,-1 0 0,1 0 0,1 0 0,-1 0 0,1 0 0,1 0 0,0 0 0,0 1 0,0-1 0,1 1 0,0-1 0,0 1 0,1 0 0,8-12 0,-10 15 0,1 0 0,-1 0 0,1 1 0,0-1 0,1 1 0,-1 0 0,1-1 0,-1 1 0,1 1 0,0-1 0,0 1 0,0-1 0,0 1 0,1 0 0,-1 1 0,0-1 0,1 1 0,-1 0 0,1 0 0,0 0 0,-1 0 0,1 1 0,0 0 0,-1 0 0,10 1 0,58 21 0,-48-14 0,49 9 0,-22-10 0,1-3 0,0-2 0,68-7 0,13-23 0,-43 12 0,-60 9 0,56-5 0,47 11 0,-70 1 0,101-11 0,-78-2 0,370-63 0,-180 30 0,96-21 0,-258 45 0,19-4 0,-93 19 0,1 1 0,-1 2 0,80 3 0,-84 2 0,-27-1 0,0 0 0,0 0 0,0 2 0,0-1 0,11 4 0,-18-5 0,0 1 0,0-1 0,-1 1 0,1 0 0,0 0 0,-1 0 0,1 0 0,0 0 0,-1 0 0,1 0 0,-1 1 0,0-1 0,1 0 0,-1 1 0,0-1 0,0 1 0,0-1 0,0 1 0,0 0 0,0 0 0,0-1 0,-1 1 0,1 0 0,-1 0 0,1 0 0,-1 0 0,0-1 0,1 1 0,-1 0 0,0 0 0,-1 3 0,-9 46 165,8-42-150,0 1 0,0-1 0,0 1 0,1-1 0,1 1 1,0 11-1,0-18-83,1 0-1,0 0 1,-1 0 0,1-1 0,1 1 0,-1 0 0,0 0-1,1 0 1,-1-1 0,1 1 0,0-1 0,0 1 0,0-1 0,0 0-1,0 0 1,1 0 0,-1 0 0,0 0 0,1 0 0,0-1-1,-1 1 1,1-1 0,5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8:26.528"/>
    </inkml:context>
    <inkml:brush xml:id="br0">
      <inkml:brushProperty name="width" value="0.35" units="cm"/>
      <inkml:brushProperty name="height" value="0.35" units="cm"/>
    </inkml:brush>
  </inkml:definitions>
  <inkml:trace contextRef="#ctx0" brushRef="#br0">4493 64 24575,'-1708'0'0,"1684"-2"0,1 0 0,-46-12 0,18 3 0,-11-2 0,36 6 0,1 2 0,-40-3 0,-424 6 0,244 4 0,-1183-2 0,1402 2 0,0 1 0,-47 11 0,13-2 0,53-10 0,0 0 0,0 0 0,1 0 0,-1 1 0,1 0 0,0 0 0,-1 1 0,1 0 0,-8 6 0,13-9 0,-1 0 0,1 1 0,-1-1 0,1 0 0,0 0 0,-1 1 0,1-1 0,0 1 0,0-1 0,0 1 0,0-1 0,1 1 0,-1 0 0,0-1 0,1 1 0,-1 0 0,1 0 0,-1-1 0,1 1 0,0 0 0,0 0 0,0 0 0,0 0 0,0-1 0,0 1 0,0 0 0,1 0 0,-1 0 0,0-1 0,1 1 0,0 0 0,-1-1 0,1 1 0,0 0 0,0-1 0,0 1 0,0-1 0,0 1 0,0-1 0,1 0 0,1 2 0,0 0 0,1 0 0,0 0 0,0-1 0,1 0 0,-1 1 0,0-1 0,1-1 0,-1 1 0,1-1 0,-1 0 0,1 0 0,0 0 0,5 0 0,69-1 0,-55-1 0,682-3 0,-446 5 0,-229-3 0,-1-1 0,36-8 0,-32 4 0,52-2 0,382 8 0,-224 3 0,-217-1 0,0 2 0,37 8 0,-32-5 0,35 3 0,-39-6 0,38 9 0,-52-8 0,1-1 0,-1-1 0,1 0 0,0 0 0,0-1 0,-1-1 0,1-1 0,0 0 0,24-6 0,-15 1-1365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9:25:09.802"/>
    </inkml:context>
    <inkml:brush xml:id="br0">
      <inkml:brushProperty name="width" value="0.35" units="cm"/>
      <inkml:brushProperty name="height" value="0.35" units="cm"/>
    </inkml:brush>
  </inkml:definitions>
  <inkml:trace contextRef="#ctx0" brushRef="#br0">4377 129 24575,'-5'-5'0,"0"1"0,-1-1 0,0 1 0,0 0 0,-1 1 0,1 0 0,-1 0 0,-10-4 0,-59-11 0,39 11 0,-192-43 0,171 42 0,0 3 0,0 2 0,-73 6 0,28 0 0,47-1 0,0 2 0,-78 18 0,-106 37 0,111-23 0,-80 22 0,173-50 0,-10 2 0,-1-2 0,-74 3 0,-132-13 0,-139 5 0,314 1 0,-1 4 0,-145 35 0,122-16 0,-122 15 0,158-31 0,-66 22 0,83-19 0,-2-3 0,-99 12 0,137-23 0,1-1 0,0 1 0,0-2 0,1 0 0,-1 0 0,0-1 0,0 0 0,1-1 0,-12-6 0,5 1 0,1-1 0,0 0 0,0-2 0,-24-21 0,-149-116 0,163 128 0,0 2 0,-49-25 0,11 7 0,36 24 0,-4-3 0,34 14 0,7 1 0,11 3 0,12 9 0,54 28 0,-3-1 0,433 149 0,-447-163 0,0-3 0,2-3 0,95 12 0,-134-30 0,1 0 0,-1-2 0,1-2 0,32-7 0,-10 1 0,-41 9 0,0-2 0,1 0 0,-1 0 0,0-1 0,15-7 0,-25 9 0,1 0 0,-1 0 0,0 0 0,0 0 0,0 0 0,0-1 0,0 1 0,-1-1 0,1 0 0,-1 0 0,0 0 0,0 0 0,0 0 0,0-1 0,0 1 0,-1 0 0,1-1 0,-1 0 0,0 1 0,0-1 0,0 0 0,-1 1 0,1-6 0,-1-1 0,0 1 0,0-1 0,-1 1 0,-1-1 0,0 1 0,0 0 0,0 0 0,-1 0 0,-6-12 0,7 15 0,-1 1 0,0 0 0,0 0 0,0 0 0,-1 1 0,0-1 0,1 1 0,-2 0 0,1 0 0,0 0 0,-1 1 0,0-1 0,1 1 0,-1 0 0,-1 0 0,-6-2 0,-16-4 0,-1 1 0,0 1 0,0 2 0,0 1 0,-1 1 0,1 1 0,-47 4 0,69 0 0,1-1 0,-1 1 0,0 0 0,1 1 0,0 0 0,0 0 0,0 0 0,-10 7 0,9-5 0,1-1 0,-1 0 0,0 0 0,0-1 0,-1 0 0,-13 3 0,-155 14 0,25 2-1365,75-11-5461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9:25:18.630"/>
    </inkml:context>
    <inkml:brush xml:id="br0">
      <inkml:brushProperty name="width" value="0.35" units="cm"/>
      <inkml:brushProperty name="height" value="0.35" units="cm"/>
    </inkml:brush>
  </inkml:definitions>
  <inkml:trace contextRef="#ctx0" brushRef="#br0">4569 972 24575,'-405'-15'0,"301"4"0,-189-44 0,230 39 0,0-3 0,-98-45 0,143 56 0,0 1 0,0 1 0,-1 0 0,0 2 0,-1 0 0,-33-2 0,-121 6 0,77 3 0,-37-5 0,-136 5 0,224 2 0,0 3 0,-66 20 0,19-4 0,-481 65 0,473-78 0,-143 10 0,67-5 0,-6 0 0,152-16 0,0-1 0,1-2 0,-1-1 0,0-1 0,1-2 0,-51-18 0,63 19 0,0 1 0,0 1 0,-1 1 0,1 0 0,-21 0 0,-98 5 0,52 1 0,48-1 0,-64 12 0,71-8 0,-1-2 0,1-1 0,-52-1 0,77-3 0,-1 0 0,0 0 0,1-1 0,-1 0 0,1 0 0,0 0 0,-1 0 0,1-1 0,0 0 0,0 0 0,1 0 0,-1-1 0,-4-5 0,3 4 0,0-2 0,0 1 0,1-1 0,0 1 0,1-1 0,-1-1 0,1 1 0,1-1 0,-4-7 0,6 10 0,-1 1 0,1-1 0,0 0 0,0 0 0,0 1 0,1-1 0,-1 0 0,1 0 0,1 0 0,-1 0 0,1 1 0,-1-1 0,1 0 0,1 0 0,1-4 0,-1 5 0,0 1 0,0-1 0,0 1 0,1 0 0,-1 0 0,1 0 0,0 0 0,0 0 0,0 1 0,0-1 0,0 1 0,1 0 0,-1 0 0,1 0 0,0 0 0,-1 1 0,1-1 0,0 1 0,0 0 0,6-1 0,-1 1 0,-1 0 0,1 0 0,-1 1 0,1 0 0,-1 0 0,1 1 0,-1 0 0,1 1 0,-1-1 0,0 2 0,1-1 0,-1 1 0,-1 1 0,1-1 0,0 1 0,-1 1 0,0-1 0,0 1 0,0 0 0,0 1 0,-1 0 0,9 9 0,4 4 0,2-1 0,0-2 0,1 0 0,1-1 0,0-1 0,1-1 0,1-2 0,0 0 0,0-1 0,1-2 0,0-1 0,0 0 0,1-2 0,0-2 0,50 2 0,-28-6 0,0-1 0,0-3 0,0-2 0,-1-2 0,0-2 0,-1-3 0,85-35 0,-117 43 0,0 1 0,1 1 0,0 0 0,0 1 0,30-2 0,82 5 0,-64 2 0,-40-1 0,1 2 0,0 0 0,0 2 0,34 11 0,94 40 0,-129-46 0,51 25 0,-56-24 0,1-2 0,0 0 0,1-1 0,27 7 0,7-3 0,-23-4 0,1-1 0,64 4 0,786-11 0,-402-2 0,-468 2 0,4 1 0,0-1 0,0 0 0,1-2 0,-1 0 0,0-1 0,0 0 0,31-12 0,0-3 0,1 2 0,1 2 0,54-7 0,-73 14 0,-1-1 0,0-1 0,0-1 0,-1-2 0,51-28 0,-66 33 0,0 1 0,0 0 0,1 1 0,-1 1 0,1 0 0,30-2 0,-36 4 0,0 1 0,0-2 0,-1 1 0,1-1 0,-1 0 0,1-1 0,8-6 0,-14 9 0,-1 0 0,1 0 0,-1-1 0,0 1 0,1-1 0,-1 0 0,0 1 0,0-1 0,0 0 0,-1 0 0,1-1 0,0 1 0,-1 0 0,1 0 0,-1-1 0,0 1 0,0-1 0,0 1 0,0-1 0,0 0 0,-1 1 0,1-1 0,0-5 0,-2 5 0,0 0 0,0 0 0,0 1 0,-1-1 0,1 0 0,-1 1 0,1-1 0,-1 1 0,0 0 0,0 0 0,-4-4 0,-28-23 0,32 27 0,-18-11 0,0 0 0,-1 2 0,-37-16 0,-8-4 0,37 17 0,0 2 0,-1 1 0,-38-9 0,62 18 0,-1 1 0,0-1 0,0 1 0,0 1 0,0-1 0,0 1 0,-8 1 0,11 0 0,0 0 0,1 0 0,-1 0 0,1 0 0,-1 1 0,1-1 0,-1 1 0,1 0 0,0 0 0,0 0 0,0 1 0,0-1 0,0 1 0,-4 5 0,-13 13 0,-1-1 0,0 0 0,-1-2 0,-1-1 0,-1-1 0,0 0 0,-39 17 0,1-6 0,0-3 0,-71 18 0,132-42 0,-18 6 0,0-1 0,0 0 0,0-1 0,-1-2 0,1 0 0,-30-1 0,49-1 0,0 0 0,-1 0 0,1 0 0,-1 0 0,1 0 0,0 0 0,-1 0 0,1 0 0,0 0 0,-1 0 0,1 0 0,0 0 0,-1 0 0,1-1 0,0 1 0,-1 0 0,1 0 0,0 0 0,-1-1 0,1 1 0,0 0 0,0 0 0,-1-1 0,1 1 0,0 0 0,0-1 0,0 1 0,-1 0 0,1-1 0,0 1 0,0 0 0,0-1 0,0 1 0,0 0 0,0-1 0,0 1 0,0-1 0,8-14 0,19-9 0,115-58 0,-12 7 0,-128 73 0,1 1 0,-1-1 0,1-1 0,-1 1 0,1 0 0,-1 0 0,0-1 0,0 0 0,0 1 0,-1-1 0,1 0 0,-1 0 0,1 0 0,-1 0 0,0 0 0,0 0 0,0 0 0,-1 0 0,1 0 0,-1-1 0,0 1 0,1 0 0,-1 0 0,-1 0 0,1-1 0,0 1 0,-1 0 0,0 0 0,0 0 0,0 0 0,0 0 0,0 0 0,-1 0 0,-2-5 0,-1-1 0,0 0 0,-1 1 0,-1-1 0,1 1 0,-1 0 0,-1 1 0,1 0 0,-1 0 0,-17-11 0,-26-11 0,-2 2 0,-85-30 0,-123-27 0,249 80 0,-348-93 0,223 68-203,-265-20-1,303 41-754,-375-31-5868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9:25:09.802"/>
    </inkml:context>
    <inkml:brush xml:id="br0">
      <inkml:brushProperty name="width" value="0.35" units="cm"/>
      <inkml:brushProperty name="height" value="0.35" units="cm"/>
    </inkml:brush>
  </inkml:definitions>
  <inkml:trace contextRef="#ctx0" brushRef="#br0">4377 129 24575,'-5'-5'0,"0"1"0,-1-1 0,0 1 0,0 0 0,-1 1 0,1 0 0,-1 0 0,-10-4 0,-59-11 0,39 11 0,-192-43 0,171 42 0,0 3 0,0 2 0,-73 6 0,28 0 0,47-1 0,0 2 0,-78 18 0,-106 37 0,111-23 0,-80 22 0,173-50 0,-10 2 0,-1-2 0,-74 3 0,-132-13 0,-139 5 0,314 1 0,-1 4 0,-145 35 0,122-16 0,-122 15 0,158-31 0,-66 22 0,83-19 0,-2-3 0,-99 12 0,137-23 0,1-1 0,0 1 0,0-2 0,1 0 0,-1 0 0,0-1 0,0 0 0,1-1 0,-12-6 0,5 1 0,1-1 0,0 0 0,0-2 0,-24-21 0,-149-116 0,163 128 0,0 2 0,-49-25 0,11 7 0,36 24 0,-4-3 0,34 14 0,7 1 0,11 3 0,12 9 0,54 28 0,-3-1 0,433 149 0,-447-163 0,0-3 0,2-3 0,95 12 0,-134-30 0,1 0 0,-1-2 0,1-2 0,32-7 0,-10 1 0,-41 9 0,0-2 0,1 0 0,-1 0 0,0-1 0,15-7 0,-25 9 0,1 0 0,-1 0 0,0 0 0,0 0 0,0 0 0,0-1 0,0 1 0,-1-1 0,1 0 0,-1 0 0,0 0 0,0 0 0,0 0 0,0-1 0,0 1 0,-1 0 0,1-1 0,-1 0 0,0 1 0,0-1 0,0 0 0,-1 1 0,1-6 0,-1-1 0,0 1 0,0-1 0,-1 1 0,-1-1 0,0 1 0,0 0 0,0 0 0,-1 0 0,-6-12 0,7 15 0,-1 1 0,0 0 0,0 0 0,0 0 0,-1 1 0,0-1 0,1 1 0,-2 0 0,1 0 0,0 0 0,-1 1 0,0-1 0,1 1 0,-1 0 0,-1 0 0,-6-2 0,-16-4 0,-1 1 0,0 1 0,0 2 0,0 1 0,-1 1 0,1 1 0,-47 4 0,69 0 0,1-1 0,-1 1 0,0 0 0,1 1 0,0 0 0,0 0 0,0 0 0,-10 7 0,9-5 0,1-1 0,-1 0 0,0 0 0,0-1 0,-1 0 0,-13 3 0,-155 14 0,25 2-1365,75-11-5461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9:25:18.630"/>
    </inkml:context>
    <inkml:brush xml:id="br0">
      <inkml:brushProperty name="width" value="0.35" units="cm"/>
      <inkml:brushProperty name="height" value="0.35" units="cm"/>
    </inkml:brush>
  </inkml:definitions>
  <inkml:trace contextRef="#ctx0" brushRef="#br0">4569 972 24575,'-405'-15'0,"301"4"0,-189-44 0,230 39 0,0-3 0,-98-45 0,143 56 0,0 1 0,0 1 0,-1 0 0,0 2 0,-1 0 0,-33-2 0,-121 6 0,77 3 0,-37-5 0,-136 5 0,224 2 0,0 3 0,-66 20 0,19-4 0,-481 65 0,473-78 0,-143 10 0,67-5 0,-6 0 0,152-16 0,0-1 0,1-2 0,-1-1 0,0-1 0,1-2 0,-51-18 0,63 19 0,0 1 0,0 1 0,-1 1 0,1 0 0,-21 0 0,-98 5 0,52 1 0,48-1 0,-64 12 0,71-8 0,-1-2 0,1-1 0,-52-1 0,77-3 0,-1 0 0,0 0 0,1-1 0,-1 0 0,1 0 0,0 0 0,-1 0 0,1-1 0,0 0 0,0 0 0,1 0 0,-1-1 0,-4-5 0,3 4 0,0-2 0,0 1 0,1-1 0,0 1 0,1-1 0,-1-1 0,1 1 0,1-1 0,-4-7 0,6 10 0,-1 1 0,1-1 0,0 0 0,0 0 0,0 1 0,1-1 0,-1 0 0,1 0 0,1 0 0,-1 0 0,1 1 0,-1-1 0,1 0 0,1 0 0,1-4 0,-1 5 0,0 1 0,0-1 0,0 1 0,1 0 0,-1 0 0,1 0 0,0 0 0,0 0 0,0 1 0,0-1 0,0 1 0,1 0 0,-1 0 0,1 0 0,0 0 0,-1 1 0,1-1 0,0 1 0,0 0 0,6-1 0,-1 1 0,-1 0 0,1 0 0,-1 1 0,1 0 0,-1 0 0,1 1 0,-1 0 0,1 1 0,-1-1 0,0 2 0,1-1 0,-1 1 0,-1 1 0,1-1 0,0 1 0,-1 1 0,0-1 0,0 1 0,0 0 0,0 1 0,-1 0 0,9 9 0,4 4 0,2-1 0,0-2 0,1 0 0,1-1 0,0-1 0,1-1 0,1-2 0,0 0 0,0-1 0,1-2 0,0-1 0,0 0 0,1-2 0,0-2 0,50 2 0,-28-6 0,0-1 0,0-3 0,0-2 0,-1-2 0,0-2 0,-1-3 0,85-35 0,-117 43 0,0 1 0,1 1 0,0 0 0,0 1 0,30-2 0,82 5 0,-64 2 0,-40-1 0,1 2 0,0 0 0,0 2 0,34 11 0,94 40 0,-129-46 0,51 25 0,-56-24 0,1-2 0,0 0 0,1-1 0,27 7 0,7-3 0,-23-4 0,1-1 0,64 4 0,786-11 0,-402-2 0,-468 2 0,4 1 0,0-1 0,0 0 0,1-2 0,-1 0 0,0-1 0,0 0 0,31-12 0,0-3 0,1 2 0,1 2 0,54-7 0,-73 14 0,-1-1 0,0-1 0,0-1 0,-1-2 0,51-28 0,-66 33 0,0 1 0,0 0 0,1 1 0,-1 1 0,1 0 0,30-2 0,-36 4 0,0 1 0,0-2 0,-1 1 0,1-1 0,-1 0 0,1-1 0,8-6 0,-14 9 0,-1 0 0,1 0 0,-1-1 0,0 1 0,1-1 0,-1 0 0,0 1 0,0-1 0,0 0 0,-1 0 0,1-1 0,0 1 0,-1 0 0,1 0 0,-1-1 0,0 1 0,0-1 0,0 1 0,0-1 0,0 0 0,-1 1 0,1-1 0,0-5 0,-2 5 0,0 0 0,0 0 0,0 1 0,-1-1 0,1 0 0,-1 1 0,1-1 0,-1 1 0,0 0 0,0 0 0,-4-4 0,-28-23 0,32 27 0,-18-11 0,0 0 0,-1 2 0,-37-16 0,-8-4 0,37 17 0,0 2 0,-1 1 0,-38-9 0,62 18 0,-1 1 0,0-1 0,0 1 0,0 1 0,0-1 0,0 1 0,-8 1 0,11 0 0,0 0 0,1 0 0,-1 0 0,1 0 0,-1 1 0,1-1 0,-1 1 0,1 0 0,0 0 0,0 0 0,0 1 0,0-1 0,0 1 0,-4 5 0,-13 13 0,-1-1 0,0 0 0,-1-2 0,-1-1 0,-1-1 0,0 0 0,-39 17 0,1-6 0,0-3 0,-71 18 0,132-42 0,-18 6 0,0-1 0,0 0 0,0-1 0,-1-2 0,1 0 0,-30-1 0,49-1 0,0 0 0,-1 0 0,1 0 0,-1 0 0,1 0 0,0 0 0,-1 0 0,1 0 0,0 0 0,-1 0 0,1 0 0,0 0 0,-1 0 0,1-1 0,0 1 0,-1 0 0,1 0 0,0 0 0,-1-1 0,1 1 0,0 0 0,0 0 0,-1-1 0,1 1 0,0 0 0,0-1 0,0 1 0,-1 0 0,1-1 0,0 1 0,0 0 0,0-1 0,0 1 0,0 0 0,0-1 0,0 1 0,0-1 0,8-14 0,19-9 0,115-58 0,-12 7 0,-128 73 0,1 1 0,-1-1 0,1-1 0,-1 1 0,1 0 0,-1 0 0,0-1 0,0 0 0,0 1 0,-1-1 0,1 0 0,-1 0 0,1 0 0,-1 0 0,0 0 0,0 0 0,0 0 0,-1 0 0,1 0 0,-1-1 0,0 1 0,1 0 0,-1 0 0,-1 0 0,1-1 0,0 1 0,-1 0 0,0 0 0,0 0 0,0 0 0,0 0 0,0 0 0,-1 0 0,-2-5 0,-1-1 0,0 0 0,-1 1 0,-1-1 0,1 1 0,-1 0 0,-1 1 0,1 0 0,-1 0 0,-17-11 0,-26-11 0,-2 2 0,-85-30 0,-123-27 0,249 80 0,-348-93 0,223 68-203,-265-20-1,303 41-754,-375-31-5868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9:25:39.886"/>
    </inkml:context>
    <inkml:brush xml:id="br0">
      <inkml:brushProperty name="width" value="0.35" units="cm"/>
      <inkml:brushProperty name="height" value="0.3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5:24.749"/>
    </inkml:context>
    <inkml:brush xml:id="br0">
      <inkml:brushProperty name="width" value="0.035" units="cm"/>
      <inkml:brushProperty name="height" value="0.035" units="cm"/>
    </inkml:brush>
  </inkml:definitions>
  <inkml:trace contextRef="#ctx0" brushRef="#br0">956 95 24575,'652'-18'0,"-396"7"0,351-15 0,707-12 0,-1284 37 0,-18 1 0,-1 0 0,1 0 0,20 3 0,-31-3 0,-1 0 0,1 0 0,-1 0 0,0 0 0,1 0 0,-1 0 0,1 0 0,-1 0 0,1 1 0,-1-1 0,0 0 0,1 0 0,-1 0 0,1 0 0,-1 0 0,0 1 0,1-1 0,-1 0 0,0 0 0,1 1 0,-1-1 0,0 0 0,1 1 0,-1-1 0,0 0 0,1 1 0,-1-1 0,0 0 0,0 1 0,0-1 0,1 1 0,-1-1 0,0 0 0,0 1 0,0-1 0,0 1 0,0-1 0,0 1 0,0-1 0,0 0 0,0 1 0,0-1 0,0 1 0,0-1 0,0 1 0,0-1 0,0 0 0,0 1 0,-1 0 0,-1 1 0,0 0 0,0 0 0,0 0 0,0 0 0,0 0 0,-1 0 0,1 0 0,-1-1 0,-2 2 0,-28 12 0,-1-2 0,0-1 0,-69 14 0,68-18 0,-983 180-1653,937-175 1626,-564 77 27,-6-49 0,504-41 0,-313 12 0,339-3 176,-362 44 1328,460-47-1504,30-2 0,39-2 0,26-1 0,198-4 0,-238-2-1365,-9-2-5461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9:25:40.776"/>
    </inkml:context>
    <inkml:brush xml:id="br0">
      <inkml:brushProperty name="width" value="0.35" units="cm"/>
      <inkml:brushProperty name="height" value="0.35" units="cm"/>
    </inkml:brush>
  </inkml:definitions>
  <inkml:trace contextRef="#ctx0" brushRef="#br0">0 1 24575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2:02:11.622"/>
    </inkml:context>
    <inkml:brush xml:id="br0">
      <inkml:brushProperty name="width" value="0.05" units="cm"/>
      <inkml:brushProperty name="height" value="0.05" units="cm"/>
    </inkml:brush>
  </inkml:definitions>
  <inkml:trace contextRef="#ctx0" brushRef="#br0">392 1063 24575,'1'-2'0,"-1"-1"0,1 1 0,0-1 0,0 1 0,0-1 0,0 1 0,0 0 0,3-4 0,5-13 0,5-30 0,-3-1 0,-2 0 0,-1-1 0,-4 1 0,-1-1 0,-7-94 0,3 140 0,1-1 0,-1 0 0,0 0 0,0 1 0,-1-1 0,1 1 0,-1-1 0,-1 1 0,1 0 0,-1-1 0,0 1 0,0 1 0,0-1 0,-1 0 0,1 1 0,-1 0 0,0-1 0,-1 2 0,1-1 0,-1 0 0,0 1 0,1 0 0,-1 0 0,-1 0 0,1 1 0,0 0 0,-1 0 0,1 0 0,-1 1 0,1-1 0,-1 1 0,-10 0 0,14 1 0,-1 0 0,0 1 0,1-1 0,-1 1 0,1 0 0,-1-1 0,1 1 0,-1 0 0,1 0 0,0 1 0,-1-1 0,1 1 0,0-1 0,0 1 0,0-1 0,0 1 0,0 0 0,0 0 0,1 0 0,-1 0 0,1 1 0,-1-1 0,1 0 0,0 0 0,-2 5 0,-2 7 0,0 1 0,1-1 0,-3 24 0,1-10 0,-58 291 0,-23 96 0,54-281 0,-25 86 0,56-220 0,1-9 0,0-16 0,12-55 0,37-143 0,-30 148 0,116-439 0,-103 391 0,22-101 0,-49 204 0,-1 3 0,0 1 0,1 0 0,0 0 0,13-28 0,-16 43 0,-1 0 0,1 0 0,-1-1 0,1 1 0,-1 1 0,1-1 0,0 0 0,-1 0 0,1 0 0,0 0 0,0 0 0,0 1 0,0-1 0,0 0 0,0 1 0,0-1 0,0 1 0,0-1 0,0 1 0,0-1 0,0 1 0,1-1 0,-1 1 0,0 1 0,0-1 0,0 0 0,0 1 0,0-1 0,0 0 0,0 1 0,0-1 0,0 1 0,-1 0 0,1-1 0,0 1 0,0-1 0,-1 1 0,1 0 0,0 0 0,-1-1 0,1 1 0,0 1 0,3 4 0,-1 1 0,0-1 0,0 0 0,-1 1 0,3 11 0,106 441 0,-102-420 0,-1 0 0,-3 0 0,-1 0 0,-1 49 0,-3-88 0,0 0 0,0 0 0,0 1 0,0-1 0,0 0 0,-1 0 0,1 0 0,0 0 0,0 1 0,0-1 0,0 0 0,0 0 0,0 0 0,0 0 0,-1 0 0,1 0 0,0 1 0,0-1 0,0 0 0,0 0 0,0 0 0,-1 0 0,1 0 0,0 0 0,0 0 0,0 0 0,0 0 0,-1 0 0,1 0 0,0 0 0,0 0 0,0 0 0,0 0 0,-1 0 0,1 0 0,0 0 0,0 0 0,0 0 0,0 0 0,-1 0 0,1 0 0,0 0 0,0 0 0,0 0 0,0 0 0,-1 0 0,1-1 0,0 1 0,0 0 0,0 0 0,0 0 0,0 0 0,0 0 0,-1 0 0,1-1 0,0 1 0,0 0 0,0 0 0,0 0 0,0 0 0,0-1 0,0 1 0,0 0 0,0 0 0,-15-16 0,8 8 0,6 7 0,0-1 0,-1 1 0,1 0 0,0-1 0,-1 1 0,1 0 0,-1 0 0,0 0 0,1 0 0,-1 0 0,0 1 0,0-1 0,1 0 0,-1 1 0,0-1 0,0 1 0,0 0 0,0 0 0,0 0 0,1 0 0,-1 0 0,0 0 0,0 0 0,0 0 0,0 1 0,0-1 0,1 1 0,-1-1 0,0 1 0,0 0 0,1 0 0,-1 0 0,0 0 0,1 0 0,-3 2 0,-3 4 0,2 0 0,-1 0 0,1 0 0,0 1 0,0-1 0,-4 10 0,8-13 0,0-3 0,0 1 0,1-1 0,-1 1 0,0-1 0,0 1 0,0-1 0,0 0 0,0 1 0,0-1 0,-1 0 0,1 0 0,0 0 0,-3 2 0,4-3 0,-1 0 0,1 0 0,0 0 0,-1 0 0,1-1 0,-1 1 0,1 0 0,0 0 0,-1 0 0,1 0 0,0 0 0,-1 0 0,1-1 0,0 1 0,-1 0 0,1 0 0,0-1 0,-1 1 0,1 0 0,0 0 0,0-1 0,-1 1 0,1 0 0,0-1 0,0 1 0,0 0 0,-1-1 0,1 1 0,0 0 0,0-1 0,0 1 0,0-1 0,0 0 0,-2-7 0,0 0 0,1 0 0,0-16 0,2-176 0,-1 195 0,1 1 0,-1 0 0,1 0 0,0-1 0,0 1 0,0 0 0,0 0 0,1 0 0,0 0 0,0 1 0,0-1 0,0 0 0,1 1 0,-1-1 0,1 1 0,0 0 0,0 0 0,0 0 0,0 0 0,0 0 0,1 1 0,-1-1 0,1 1 0,0 0 0,0 0 0,0 1 0,8-3 0,-12 3 0,1 1 0,-1 0 0,1 0 0,-1 0 0,1 0 0,-1-1 0,1 1 0,-1 0 0,1 0 0,0 0 0,-1 0 0,1 0 0,-1 0 0,1 1 0,-1-1 0,1 0 0,-1 0 0,1 0 0,-1 0 0,1 1 0,-1-1 0,1 0 0,-1 0 0,1 1 0,-1-1 0,0 0 0,1 1 0,-1-1 0,1 0 0,-1 1 0,0-1 0,1 1 0,-1-1 0,0 1 0,0-1 0,1 1 0,-1-1 0,0 1 0,0-1 0,1 1 0,3 26 0,-3-24 0,-1 16 0,0 1 0,0-1 0,-2 0 0,-1 0 0,0 0 0,-1 0 0,-9 24 0,-57 127 0,55-138 0,-33 81 0,-37 73 0,85-185 0,0 0 0,0-1 0,0 1 0,-1-1 0,1 1 0,0 0 0,0-1 0,-1 1 0,1-1 0,0 1 0,-1-1 0,1 1 0,-1-1 0,1 0 0,-1 1 0,1-1 0,-1 1 0,1-1 0,-1 0 0,1 1 0,-1-1 0,1 0 0,-1 0 0,1 1 0,-1-1 0,-1 0 0,-4-14 0,4-34 0,2 43 0,3-559 0,-3 557 0,0 3 0,-1 0 0,1 1 0,0-1 0,0 0 0,0 1 0,1-1 0,-1 0 0,1 1 0,0-1 0,0 1 0,0-1 0,1 1 0,-1-1 0,1 1 0,2-4 0,-4 7 0,1 0 0,-1 0 0,0 0 0,1 0 0,-1 0 0,0 0 0,1 0 0,-1 0 0,1 0 0,-1 0 0,0 0 0,1 0 0,-1 0 0,0 1 0,1-1 0,-1 0 0,0 0 0,1 0 0,-1 1 0,0-1 0,1 0 0,-1 0 0,0 1 0,0-1 0,1 0 0,-1 0 0,0 1 0,0-1 0,1 0 0,-1 1 0,0-1 0,0 0 0,0 1 0,0-1 0,0 1 0,0-1 0,0 0 0,1 1 0,-1-1 0,0 0 0,0 1 0,0 0 0,5 21 0,-4-18 0,0-1 0,-1-1 0,1 1 0,0 0 0,0-1 0,0 1 0,0-1 0,0 1 0,0-1 0,1 0 0,-1 1 0,3 1 0,-4-4 0,0 0 0,1 1 0,-1-1 0,0 0 0,1 0 0,-1 0 0,0 0 0,1 0 0,-1 0 0,0 1 0,1-1 0,-1 0 0,1 0 0,-1 0 0,0 0 0,1 0 0,-1 0 0,0-1 0,1 1 0,-1 0 0,1 0 0,-1 0 0,0 0 0,1 0 0,-1 0 0,0-1 0,1 1 0,-1 0 0,14-17 0,33-87 0,-18 37 0,112-309 0,-109 246 0,0 3 0,-27 120 0,-1 17 0,-2 19 0,-2-19 0,-1 220 0,-1-192 0,-2-1 0,-2 1 0,-2-1 0,-12 38 0,-75 211 0,89-270 0,-1-1 0,-1 0 0,-9 14 0,14-24 0,1-1 0,-1 1 0,-1-1 0,1 0 0,-1 0 0,1-1 0,-1 1 0,0-1 0,0 0 0,-1 0 0,1 0 0,-1 0 0,-8 3 0,11-6 0,0 1 0,0-1 0,0 0 0,0 0 0,0 0 0,0 0 0,0-1 0,0 1 0,1 0 0,-1-1 0,0 1 0,0-1 0,0 0 0,0 0 0,1 1 0,-1-1 0,0 0 0,1 0 0,-1-1 0,1 1 0,-1 0 0,1-1 0,-1 1 0,1 0 0,0-1 0,0 0 0,0 1 0,0-1 0,0 0 0,0 1 0,0-3 0,-5-8 0,2 0 0,-1 0 0,-3-21 0,5 21 0,-5-32 0,2-1 0,1-1 0,3 1 0,5-60 0,-2 31 0,-1 63 0,-1 7 0,1-1 0,0 0 0,0 1 0,0-1 0,1 0 0,-1 1 0,1-1 0,0 1 0,1-1 0,-1 1 0,1-1 0,0 1 0,2-5 0,-3 9 0,0 0 0,-1 0 0,1 0 0,0 0 0,0 0 0,-1 0 0,1 0 0,0 0 0,0 1 0,-1-1 0,1 0 0,0 0 0,0 1 0,-1-1 0,1 0 0,0 1 0,-1-1 0,1 1 0,-1-1 0,1 0 0,0 1 0,-1 0 0,1-1 0,-1 1 0,0-1 0,1 1 0,-1 0 0,1-1 0,-1 1 0,0 0 0,1-1 0,-1 1 0,0 1 0,16 25 0,-4 2 0,-1 0 0,-1 0 0,9 47 0,7 96 0,-24-153 0,0 3 0,0-1 0,2 0 0,0 0 0,2 0 0,11 30 0,-10-33 0,-1 1 0,-1 0 0,0 0 0,-2 1 0,2 23 0,-2 98 0,-5-393 0,1 237 0,0 1 0,-1-1 0,0 1 0,-1 0 0,-1 0 0,-7-18 0,-41-80 0,34 79 0,2 0 0,-12-39 0,-16-98 0,-25-74 0,67 239 0,1 0 0,-1 1 0,1-1 0,-1 0 0,-1 1 0,1-1 0,-1 1 0,1 0 0,-1 0 0,-7-7 0,10 11 0,0 0 0,-1 0 0,1 0 0,-1 0 0,1 0 0,-1 1 0,1-1 0,0 0 0,-1 0 0,1 0 0,-1 0 0,1 1 0,0-1 0,-1 0 0,1 0 0,0 1 0,-1-1 0,1 0 0,0 1 0,-1-1 0,1 0 0,0 1 0,0-1 0,-1 0 0,1 1 0,0-1 0,0 1 0,0-1 0,0 0 0,0 1 0,-1-1 0,1 1 0,0-1 0,0 1 0,0-1 0,0 0 0,0 1 0,0-1 0,0 1 0,0-1 0,1 1 0,-4 22 0,3-23 0,1 38 0,2-1 0,1 0 0,15 62 0,-14-75 0,27 117 0,-9-50 0,-5 0 0,10 140 0,-28-219 0,0-8 0,-1 0 0,1 0 0,0 1 0,0-1 0,1 0 0,-1 0 0,1 0 0,0 0 0,0 0 0,0-1 0,1 1 0,-1 0 0,1 0 0,2 3 0,-3-7 0,-1 0 0,0 0 0,1 0 0,-1 0 0,1 0 0,-1 0 0,0 0 0,1 0 0,-1 0 0,1 0 0,-1-1 0,0 1 0,1 0 0,-1 0 0,0 0 0,1-1 0,-1 1 0,0 0 0,1 0 0,-1 0 0,0-1 0,0 1 0,1 0 0,-1-1 0,0 1 0,0 0 0,1-1 0,-1 1 0,0 0 0,0-1 0,0 1 0,0-1 0,0 1 0,0 0 0,1-1 0,-1 1 0,0 0 0,0-1 0,0 1 0,0-1 0,0 1 0,-1-1 0,7-23 0,-5 21 0,6-21 0,1 0 0,1 1 0,18-33 0,4-10 0,-30 62 0,15-35 0,1 0 0,1 2 0,38-56 0,-45 76 0,0-1 0,14-35 0,3-3 0,-21 40 0,0-1 0,-1 1 0,-1-1 0,0 0 0,2-20 0,7-25 0,-10 54 0,-2 9 0,2 18 0,-2 29 0,-3-25 0,0-1 0,-2 1 0,0-1 0,-2 1 0,0-1 0,-2 0 0,0-1 0,-1 0 0,-2 0 0,-15 26 0,-97 151 0,121-196 0,-3 6 0,-1-1 0,1 0 0,-12 12 0,16-19 0,-1 1 0,0 0 0,1-1 0,-1 1 0,0-1 0,0 1 0,1-1 0,-1 1 0,0-1 0,0 1 0,0-1 0,0 0 0,1 1 0,-1-1 0,0 0 0,0 0 0,0 0 0,0 0 0,-1 0 0,1 0 0,0-1 0,0 1 0,1-1 0,-1 1 0,0-1 0,0 1 0,1-1 0,-1 0 0,0 1 0,1-1 0,-1 0 0,0 0 0,1 0 0,-1 0 0,1 1 0,-1-1 0,1 0 0,0 0 0,-1 0 0,1 0 0,0 0 0,0-1 0,-5-21 0,2 1 0,1-1 0,1 0 0,0 0 0,5-30 0,-2-5 0,-1-204 0,-1 659 0,0-396 0,4 49 0,-4-49 0,0 1 0,1-1 0,-1 1 0,0-1 0,1 0 0,-1 1 0,1-1 0,-1 0 0,1 1 0,-1-1 0,1 0 0,0 0 0,0 1 0,0-1 0,0 0 0,0 0 0,0 0 0,0 0 0,0 0 0,0 0 0,0 0 0,0-1 0,1 1 0,-1 0 0,0-1 0,1 1 0,-1-1 0,0 1 0,3 0 0,-2-2 0,0 1 0,0-1 0,0 0 0,0 0 0,0 1 0,0-1 0,-1-1 0,1 1 0,0 0 0,-1 0 0,1 0 0,-1-1 0,1 1 0,-1-1 0,0 1 0,1-1 0,-1 0 0,0 0 0,0 1 0,0-1 0,1-3 0,15-43 0,0-16 0,-7 24 0,18-49 0,-12 50 0,-2-1 0,13-56 0,-25 82 0,0 3 0,0-1 0,1 1 0,0 0 0,7-15 0,-10 26 0,0 0 0,0 0 0,0 0 0,0 0 0,0 0 0,0 0 0,0 0 0,1 0 0,-1 0 0,0-1 0,0 1 0,0 0 0,0 0 0,0 0 0,0 0 0,0 0 0,0 0 0,0 0 0,0 0 0,0 0 0,1 0 0,-1 0 0,0 0 0,0 0 0,0 0 0,0 0 0,0 0 0,0 0 0,0 0 0,0 0 0,0 0 0,0 0 0,1 0 0,-1 0 0,0 0 0,0 0 0,0 0 0,0 1 0,0-1 0,0 0 0,0 0 0,0 0 0,0 0 0,0 0 0,0 0 0,0 0 0,0 0 0,1 0 0,-1 0 0,0 0 0,0 0 0,0 0 0,0 1 0,0-1 0,0 0 0,0 0 0,0 0 0,0 0 0,0 0 0,0 0 0,0 0 0,0 0 0,0 0 0,0 0 0,0 1 0,0-1 0,0 0 0,0 0 0,0 0 0,3 13 0,-1 16 0,-5 14 0,-2-1 0,-2-1 0,-2 1 0,-1-1 0,-23 55 0,-98 192 0,80-184 0,36-73 0,1 2 0,-3-1 0,-39 59 0,54-88 0,1-1 0,-1 0 0,0 0 0,0 0 0,0 0 0,0 0 0,0 0 0,-1 0 0,1-1 0,0 1 0,-1-1 0,1 0 0,-1 0 0,-5 2 0,7-3 0,-1 0 0,1 0 0,-1-1 0,1 1 0,-1 0 0,1-1 0,-1 1 0,1-1 0,-1 1 0,1-1 0,0 0 0,-1 1 0,1-1 0,0 0 0,0 0 0,0 0 0,-1 0 0,1 0 0,0 0 0,0 0 0,1-1 0,-1 1 0,0 0 0,0-1 0,0 1 0,1 0 0,-1-1 0,1 1 0,-1-2 0,-5-12 0,1-1 0,0 1 0,1-1 0,1 0 0,-2-18 0,0-87 0,3 53 0,-11-137 0,-4-124 0,15 280 0,-14-69 0,4 42 0,13 59 0,5 26 0,9 30 0,113 491 0,-122-497 0,-5-23 0,0 1 0,1-1 0,1 1 0,0-1 0,0 0 0,1 0 0,5 10 0,0-3 0,-1 1 0,0 0 0,-2 1 0,8 31 0,-14-58 0,0-1 0,0 0 0,1 1 0,3-15 0,-2 5 0,56-361 0,-60 405 0,3 43 0,0-12 0,-3 6 0,0-31 0,1 0 0,6 50 0,-3-76 0,0 0 0,0-1 0,0 1 0,1 0 0,0-1 0,0 1 0,4 4 0,10 20 0,-12-13 0,0-1 0,-1 1 0,-1-1 0,2 31 0,-3 51 0,-2-84 0,0-35 0,0 13 0,0-1 0,0 1 0,-1-1 0,0 0 0,0 1 0,-1 0 0,0-1 0,-5-11 0,1 2 0,1 0 0,1 0 0,1 0 0,1-1 0,0 1 0,1-1 0,3-29 0,-2 10 0,2-163 0,-3 118 0,3 179 0,-4 114 0,1-206 0,1 0 0,-1 0 0,0-1 0,0 1 0,0-1 0,0 1 0,-4 6 0,5-10 0,0 1 0,-1-1 0,1 1 0,0-1 0,-1 1 0,1-1 0,-1 0 0,1 1 0,0-1 0,-1 0 0,1 1 0,-1-1 0,1 0 0,-1 1 0,1-1 0,-1 0 0,1 0 0,-1 0 0,1 0 0,-1 1 0,0-1 0,0 0 0,0 0 0,0-1 0,0 1 0,0-1 0,0 1 0,0 0 0,0-1 0,0 0 0,1 1 0,-1-1 0,0 1 0,0-1 0,0 0 0,1 0 0,-1 0 0,0 1 0,1-1 0,-1-1 0,-3-4 0,1-1 0,-1 1 0,2-1 0,-1 1 0,1-1 0,0 0 0,0 0 0,-1-14 0,-1-62 0,4 63 0,0-42 0,-31 153 0,-4 99 0,-4 20 0,33-176 0,5-25 0,-1 0 0,0-1 0,0 0 0,0 1 0,-1-1 0,-8 15 0,11-22 0,0-1 0,-1 0 0,1 1 0,-1-1 0,1 1 0,0-1 0,-1 0 0,1 1 0,-1-1 0,1 0 0,-1 0 0,1 1 0,-1-1 0,1 0 0,-1 0 0,1 0 0,-1 0 0,1 1 0,-1-1 0,0 0 0,1 0 0,-1 0 0,1 0 0,-1 0 0,1-1 0,-1 1 0,1 0 0,-1 0 0,0 0 0,1 0 0,-1-1 0,1 1 0,-1 0 0,1 0 0,-1-1 0,1 1 0,0 0 0,-1-1 0,1 1 0,-1 0 0,1-1 0,0 1 0,-1-1 0,1 1 0,0-1 0,-1 1 0,1-1 0,0 1 0,0-1 0,0 1 0,-1-2 0,-15-28 0,12 17 0,0 1 0,0-1 0,1 0 0,1-1 0,0 1 0,1 0 0,1 0 0,1-20 0,4-12 0,11-49 0,-9 58 0,-4 17 0,1 1 0,1 1 0,1-1 0,1 1 0,0 0 0,1 0 0,11-17 0,-18 32 0,0 1 0,0-1 0,0 1 0,0-1 0,1 1 0,-1 0 0,0-1 0,0 1 0,1 0 0,-1 0 0,1 0 0,-1 0 0,1 0 0,0 0 0,-1 0 0,1 1 0,0-1 0,-1 0 0,1 1 0,0 0 0,0-1 0,0 1 0,-1 0 0,1 0 0,0 0 0,0 0 0,0 0 0,0 0 0,-1 1 0,1-1 0,0 0 0,0 1 0,-1 0 0,1-1 0,0 1 0,-1 0 0,1 0 0,0 0 0,-1 0 0,1 0 0,-1 0 0,0 0 0,1 1 0,-1-1 0,1 2 0,5 5 0,0-1 0,-1 1 0,0 1 0,-1-1 0,0 1 0,0 0 0,4 11 0,-3 2 0,-1 1 0,0-1 0,-1 1 0,-2 0 0,0 0 0,-2 1 0,-3 36 0,2-86 0,0 1 0,-2-1 0,-10-42 0,-2-23 0,11 2 0,4 100 0,-1 0 0,0-1 0,-1 1 0,0-1 0,-1 1 0,-6 15 0,7-22 0,1 0 0,-1 0 0,-1-1 0,1 1 0,0 0 0,-1-1 0,0 1 0,-5 4 0,6-7 0,1 0 0,-1 0 0,1 0 0,-1 0 0,0 0 0,1 0 0,-1 0 0,0-1 0,0 1 0,1-1 0,-1 1 0,0-1 0,0 0 0,0 1 0,0-1 0,0 0 0,0-1 0,1 1 0,-1 0 0,-3-1 0,3 0 0,-1 0 0,0 0 0,1-1 0,-1 1 0,1-1 0,0 0 0,-1 1 0,1-1 0,0 0 0,0 0 0,0-1 0,0 1 0,1 0 0,-1-1 0,1 1 0,-1-1 0,1 1 0,0-1 0,0 0 0,0 1 0,0-1 0,0 0 0,0-5 0,-2-8 0,1 0 0,0-32 0,2 39 0,0 3 0,1-1 0,-1 0 0,1 1 0,0-1 0,0 1 0,1-1 0,3-7 0,-5 13 0,1 0 0,-1 0 0,0 1 0,1-1 0,-1 0 0,1 1 0,-1-1 0,1 0 0,-1 1 0,1-1 0,-1 1 0,1-1 0,-1 1 0,1-1 0,0 1 0,-1-1 0,1 1 0,0 0 0,0-1 0,-1 1 0,1 0 0,0 0 0,0 0 0,-1-1 0,3 1 0,-2 1 0,1-1 0,0 1 0,0 0 0,-1 0 0,1 0 0,0-1 0,-1 2 0,1-1 0,-1 0 0,1 0 0,-1 0 0,0 1 0,0-1 0,1 1 0,-1-1 0,1 3 0,11 17 0,-1 1 0,0 0 0,-2 1 0,-1 0 0,10 38 0,10 24 0,-28-82 0,0-1 0,1 1 0,-1-1 0,1 1 0,-1-1 0,1 1 0,0-1 0,3 4 0,5-4 0,-1-17 0,-3-23-1365,-4 24-5461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8:40.013"/>
    </inkml:context>
    <inkml:brush xml:id="br0">
      <inkml:brushProperty name="width" value="0.35" units="cm"/>
      <inkml:brushProperty name="height" value="0.35" units="cm"/>
    </inkml:brush>
  </inkml:definitions>
  <inkml:trace contextRef="#ctx0" brushRef="#br0">4302 127 24575,'-207'-16'0,"7"0"0,152 16 0,-205-10 0,-273-9 0,524 19 0,-35-2 0,1-2 0,-45-9 0,13 1 0,-2 0 0,24 4 0,-63-4 0,-526 10 0,318 4 0,-984-2 0,1283 1 0,-1 1 0,1 1 0,-27 7 0,24-5 0,-44 6 0,15-12 0,38 1 0,1-1 0,-1 1 0,1 1 0,-1 0 0,1 0 0,-17 5 0,26-5 0,0-1 0,1 1 0,-1 0 0,0-1 0,1 1 0,-1 0 0,1 0 0,-1 0 0,1 0 0,-1 0 0,1 0 0,0 0 0,0 1 0,-1-1 0,1 0 0,0 1 0,0-1 0,0 1 0,0-1 0,1 1 0,-1 0 0,0-1 0,1 1 0,-1 0 0,1-1 0,-1 1 0,1 0 0,0 0 0,0-1 0,0 1 0,0 0 0,0 0 0,0 0 0,0-1 0,1 1 0,-1 0 0,1 1 0,3 8 0,1-1 0,-1-1 0,1 1 0,1-1 0,7 11 0,4 5 0,-4 0 0,-1 0 0,-2 1 0,16 53 0,-25-74 0,0 0 0,1 0 0,-1 0 0,1 0 0,0 0 0,1-1 0,-1 1 0,1-1 0,0 1 0,0-1 0,0 0 0,0 0 0,1-1 0,0 1 0,0-1 0,0 1 0,0-1 0,0 0 0,0-1 0,1 1 0,0-1 0,-1 0 0,1 0 0,0 0 0,0-1 0,0 0 0,0 0 0,0 0 0,0 0 0,1-1 0,6 0 0,38 3 0,1-3 0,-1-2 0,1-2 0,-1-3 0,0-1 0,50-16 0,-69 16 0,1 1 0,0 2 0,59-2 0,-53 5 0,64-10 0,156-39 0,-161 29 0,20-7 0,40-7 0,-98 22 0,-39 8 0,38-5 0,43-4 0,-56 7 0,53-2 0,379 8 0,-240 4 0,-211 0 0,0 1 0,48 11 0,-15-2 0,-24-4 0,50 17 0,13 4 0,-49-17 0,-29-6 0,2-1 0,41 4 0,348-7 0,-202-4 0,193 2 0,-396-1 0,0 1 0,0 1 0,-1-1 0,1 1 0,0 0 0,-1 0 0,1 1 0,-1 0 0,1 0 0,-1 0 0,0 1 0,9 5 0,-11-5 0,1 0 0,-1 0 0,1 1 0,-1-1 0,-1 1 0,1 0 0,0 0 0,-1 0 0,0 1 0,0-1 0,0 0 0,0 1 0,-1-1 0,0 1 0,2 8 0,-2-4 0,0 0 0,0-1 0,-1 1 0,0 0 0,-1-1 0,0 1 0,0 0 0,-1-1 0,0 1 0,0-1 0,-4 9 0,4-12 0,0-1 0,-1 1 0,1-1 0,-1 0 0,0 1 0,0-2 0,0 1 0,-1 0 0,1 0 0,-1-1 0,0 0 0,0 0 0,0 0 0,0 0 0,-1-1 0,1 1 0,-1-1 0,1 0 0,-1-1 0,-8 3 0,-13-1 0,-1 0 0,1-2 0,-51-4 0,19 1 0,11-2 0,-50-8 0,-31-4 0,-45 1 0,-65-2 0,213 15 0,-1 0 0,1-2 0,-1-1 0,-32-11 0,22 6 0,-39-6 0,61 14 0,0-1 0,0 0 0,0-1 0,1-1 0,-1 0 0,1-1 0,-16-9 0,18 10 0,1 0 0,-1 1 0,0 0 0,1 1 0,-2 0 0,1 1 0,0 0 0,-14 0 0,-97 4 0,60 0 0,-2 2 0,1 3 0,-64 15 0,66-10 0,-1-3 0,-77 2 0,66-13 0,47 0 0,0 1 0,-1 1 0,1 1 0,-37 7 0,-86 42 0,-75-3 0,79-19 0,-77 4 0,102-18 0,51-8 0,-102-4 0,-2 0 0,51 13 0,72-7 0,-61 0 0,61-6 0,-66-3 0,104 1 0,0-2 0,1 0 0,-1 0 0,0-1 0,1 0 0,-1-1 0,-11-6 0,23 10 0,-1 0 0,1 0 0,0 0 0,0 0 0,0-1 0,-1 1 0,1 0 0,0 0 0,0 0 0,0-1 0,-1 1 0,1 0 0,0 0 0,0-1 0,0 1 0,0 0 0,0 0 0,0-1 0,0 1 0,0 0 0,-1 0 0,1-1 0,0 1 0,0 0 0,0 0 0,0-1 0,0 1 0,0 0 0,1 0 0,-1-1 0,0 1 0,0 0 0,0-1 0,0 1 0,0 0 0,0 0 0,0 0 0,0-1 0,1 1 0,-1 0 0,0 0 0,0-1 0,0 1 0,1 0 0,-1 0 0,0 0 0,0 0 0,0-1 0,1 1 0,-1 0 0,0 0 0,0 0 0,1 0 0,-1 0 0,0 0 0,0 0 0,1 0 0,15-8 0,3 2 0,1 1 0,0 1 0,0 1 0,39-1 0,84 7 0,-143-3 0,56 4 0,0 2 0,0 3 0,-1 2 0,59 20 0,-58-14 0,1-3 0,0-1 0,1-4 0,1-2 0,98 0 0,-43-10 0,87 2 0,-97 16 0,-60-8 0,51 2 0,292-10 0,-328-1 0,75-15 0,-47 5 0,73-16 0,-104 16 0,105-9 0,-135 18 0,0 0 0,-1-2 0,1-1 0,-1-1 0,0-2 0,44-19 0,-33 14-150,0 3 1,61-12-1,-70 17-766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9:46.061"/>
    </inkml:context>
    <inkml:brush xml:id="br0">
      <inkml:brushProperty name="width" value="0.35" units="cm"/>
      <inkml:brushProperty name="height" value="0.35" units="cm"/>
    </inkml:brush>
  </inkml:definitions>
  <inkml:trace contextRef="#ctx0" brushRef="#br0">463 132 24575,'796'-18'0,"-258"5"0,-507 12 0,0-2 0,36-8 0,-34 4 0,53-2 0,-12 9 0,-41 1 0,1-2 0,0-1 0,39-7 0,-26 0 0,0 2 0,55 0 0,98 9 0,-69 0 0,1450-2 0,-1561 1 0,0 2 0,-1 0 0,1 1 0,-1 1 0,26 10 0,-24-8 0,1 0 0,-1-1 0,1-2 0,25 3 0,-26-6 0,-12-1 0,-1 0 0,0 1 0,0-1 0,0 2 0,0-1 0,9 4 0,-15-4 0,1 0 0,-1 0 0,0 1 0,1-1 0,-1 1 0,0 0 0,0 0 0,0-1 0,0 1 0,0 0 0,-1 1 0,1-1 0,-1 0 0,1 0 0,-1 1 0,0-1 0,0 1 0,0-1 0,0 1 0,0 0 0,0-1 0,0 6 0,2 24 0,-1 0 0,-1 0 0,-5 49 0,0 3 0,4-11 0,-2 59 0,2-128 0,0-1 0,-1 0 0,0 0 0,0 0 0,0 0 0,0-1 0,0 1 0,0 0 0,-1 0 0,1-1 0,-1 1 0,0-1 0,0 1 0,0-1 0,0 0 0,0 1 0,-1-1 0,1-1 0,-1 1 0,1 0 0,-1 0 0,0-1 0,1 0 0,-1 1 0,0-1 0,0 0 0,0 0 0,0-1 0,0 1 0,-5 0 0,-11 1 0,1-1 0,-1 0 0,0-2 0,-20-2 0,5 0 0,-19 0 0,-83-15 0,68 9 0,-1 3 0,-138 6 0,84 3 0,96-3 0,-60 1 0,-167-21 0,117 0 0,-1 6 0,-143 4 0,258 10 0,0-2 0,0 0 0,1-1 0,-1-2 0,-22-6 0,45 11 0,-1 0 0,1 0 0,0 0 0,-1 0 0,1-1 0,-1 1 0,1 0 0,-1 0 0,1 0 0,0 0 0,-1 0 0,1 0 0,0-1 0,-1 1 0,1 0 0,0 0 0,-1-1 0,1 1 0,0 0 0,-1-1 0,1 1 0,0 0 0,0-1 0,-1 1 0,1 0 0,0-1 0,0 1 0,0 0 0,-1-1 0,1 1 0,0-1 0,0 1 0,0 0 0,0-1 0,0 0 0,13-8 0,30-4 0,63-4 0,1 5 0,149 3 0,-45 2 0,-50-1 0,308-27 0,-380 27 0,96 5 0,-154 1 0,-31 2 0,1 0 0,-1 0 0,0 0 0,0 0 0,1 0 0,-1 0 0,0 0 0,0 0 0,1 0 0,-1 0 0,0-1 0,0 1 0,1 0 0,-1 0 0,0 0 0,0 0 0,0 0 0,1-1 0,-1 1 0,0 0 0,0 0 0,0 0 0,0-1 0,1 1 0,-1 0 0,0 0 0,0-1 0,0 1 0,0 0 0,0 0 0,0-1 0,0 1 0,0 0 0,0 0 0,0-1 0,0 1 0,0 0 0,0 0 0,0-1 0,0 1 0,0 0 0,0 0 0,0-1 0,0 1 0,0 0 0,0 0 0,0-1 0,0 1 0,-1 0 0,1 0 0,0-1 0,0 1 0,0 0 0,0 0 0,-1 0 0,1-1 0,0 1 0,0 0 0,0 0 0,-1 0 0,1 0 0,0-1 0,-10-7 0,0 0 0,-1 0 0,0 1 0,0 0 0,0 1 0,-1 0 0,-18-6 0,7 2 0,-66-30 0,-273-117 0,-15 22 0,349 128 0,-1 1 0,0 1 0,0 2 0,0 1 0,-56 3 0,-144 30 0,179-20 0,-89 34 0,33-9 0,-539 135 0,506-137 0,14-12 0,16-4 0,45-4 0,0-3 0,-76 4 0,-217-30 0,57 0 0,276 16 0,1 2 0,0 1 0,-41 11 0,-11 3 0,-65 8 0,-197 29 0,322-54 0,-1 1 0,1 1 0,0 0 0,0 1 0,1 0 0,-1 1 0,1 1 0,0 0 0,-20 13 0,34-19 0,0 0 0,-1 0 0,1 0 0,0 0 0,0 0 0,0 1 0,0-1 0,0 0 0,-1 0 0,1 0 0,0 0 0,0 1 0,0-1 0,0 0 0,0 0 0,0 0 0,0 1 0,0-1 0,0 0 0,-1 0 0,1 0 0,0 1 0,0-1 0,0 0 0,0 0 0,0 0 0,0 1 0,0-1 0,1 0 0,-1 0 0,0 0 0,0 1 0,0-1 0,0 0 0,0 0 0,0 0 0,0 1 0,0-1 0,0 0 0,0 0 0,1 0 0,-1 0 0,0 1 0,0-1 0,0 0 0,0 0 0,1 0 0,14 8 0,18 3 0,-33-11 0,79 16 0,0-2 0,128 4 0,166-17 0,-167-4 0,-185 4 0,0 2 0,41 8 0,-38-5 0,44 3 0,393-6 0,-238-5 0,-117 3 0,119-3 0,-124-12 0,9-1 0,-83 12 0,-1 0 0,0-2 0,0-1 0,-1-1 0,0-1 0,0-1 0,-1-1 0,25-15 0,27-9 0,1 3 0,107-28 0,-93 32 0,-37 7 0,0-2 0,67-40 0,-37 19 0,-65 34 0,37-10 0,10-5 0,-150 39 0,-981 200 0,1045-213 53,-52 4 218,67-6-411,0 0-1,0-1 0,-1 1 0,1-1 0,0-1 1,0 1-1,0-1 0,0 1 0,0-1 1,1-1-1,-6-2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9:13:28.276"/>
    </inkml:context>
    <inkml:brush xml:id="br0">
      <inkml:brushProperty name="width" value="0.35" units="cm"/>
      <inkml:brushProperty name="height" value="0.35" units="cm"/>
    </inkml:brush>
  </inkml:definitions>
  <inkml:trace contextRef="#ctx0" brushRef="#br0">4248 470 24575,'-35'-16'0,"-1"2"0,-44-11 0,-23-8 0,76 24 0,0 1 0,-1 1 0,0 2 0,-1 1 0,1 0 0,-37 2 0,-172 19 0,43 0 0,118-14 0,-86 14 0,-18 14 0,53-15 0,8-1 0,84-10 0,0-1 0,0-2 0,1-1 0,-39-4 0,-138-31 0,139 18 0,12 2 0,-1 2 0,-77-4 0,3 1 0,87 7 0,-53 0 0,85 8 0,1 0 0,-1 1 0,0 1 0,1 1 0,0 0 0,-1 1 0,-21 8 0,-98 38 0,112-44 0,1-1 0,0-1 0,-1-1 0,-30 1 0,13-4 0,-37 2 0,-1-4 0,-84-13 0,-89-44 0,91 19 0,116 33 0,0 2 0,-1 2 0,-78 4 0,44 1 0,74-2 0,-48 3 0,50-3 0,1 1 0,0-1 0,-1 1 0,1-1 0,-1 1 0,1 0 0,0-1 0,0 1 0,0 1 0,-1-1 0,1 0 0,0 0 0,0 1 0,0-1 0,1 1 0,-1 0 0,0-1 0,-1 3 0,3-3 0,-1 0 0,1 1 0,0-1 0,0 0 0,-1 0 0,1 0 0,0 0 0,0 0 0,0 0 0,0 1 0,1-1 0,-1 0 0,0 0 0,0 0 0,1 0 0,-1 0 0,1 0 0,-1 0 0,1 0 0,-1 0 0,1 0 0,-1 0 0,1 0 0,0 0 0,0 0 0,-1 0 0,1-1 0,0 1 0,0 0 0,0-1 0,0 1 0,0 0 0,2 0 0,37 18 0,5-4 0,0-3 0,1-1 0,69 6 0,144-2 0,-201-13 0,1152 5 0,-658-10 0,-523 5 0,0 0 0,32 9 0,-30-5 0,51 3 0,-72-8 0,0-2 0,-1 1 0,1-1 0,-1 0 0,1-1 0,-1 0 0,0-1 0,1 0 0,13-7 0,19-7 0,20-9 0,-59 24 0,1 0 0,-1 0 0,0 0 0,0 0 0,0-1 0,0 1 0,0-1 0,-1 1 0,1-1 0,-1 0 0,1 0 0,-1 0 0,2-6 0,-3 6 0,0 1 0,-1-1 0,0 0 0,1 0 0,-1 0 0,0 0 0,-1 0 0,1 0 0,0 0 0,-1 0 0,1 0 0,-1 0 0,0 0 0,0 0 0,0 1 0,-1-1 0,1 0 0,-1 1 0,1-1 0,-1 1 0,0 0 0,0-1 0,-2-1 0,-2-3 0,0 1 0,-1 0 0,1 1 0,-1-1 0,0 1 0,-14-7 0,2 5 0,0 1 0,0 1 0,0 0 0,-1 1 0,0 1 0,-38 0 0,-26-5 0,74 7 0,-11-3 0,1 2 0,-25 0 0,37 2 0,1 0 0,0 1 0,0 1 0,-1-1 0,1 1 0,0 0 0,0 1 0,1 0 0,-13 6 0,-43 28 0,48-24 0,14-13 0,0 0 0,0 0 0,0 1 0,0-1 0,0 0 0,0 1 0,0-1 0,0 0 0,0 1 0,0-1 0,0 0 0,0 0 0,1 1 0,-1-1 0,0 0 0,0 1 0,0-1 0,0 0 0,1 0 0,-1 1 0,0-1 0,0 0 0,0 0 0,1 0 0,-1 1 0,0-1 0,0 0 0,1 0 0,-1 0 0,0 0 0,0 0 0,1 0 0,-1 1 0,6 0 0,0 1 0,0-1 0,1 0 0,11 1 0,42-1 0,1-2 0,115-17 0,121-41 0,-203 38 0,533-107 0,7 44 0,-613 82 0,12-1 0,1 2 0,51 4 0,-82-3 0,0 1 0,-1-1 0,1 1 0,-1 0 0,1 0 0,-1 0 0,0 1 0,1-1 0,-1 0 0,0 1 0,0 0 0,0-1 0,0 1 0,0 0 0,0 0 0,-1 0 0,1 0 0,-1 0 0,1 1 0,-1-1 0,0 0 0,0 1 0,0-1 0,0 1 0,0-1 0,0 1 0,-1-1 0,1 1 0,-1 3 0,2 11 0,-1-1 0,-1 1 0,-3 27 0,1-18 0,-31 281 0,18-241 0,-1 13 0,11-45 0,-10 36 0,4-24 0,10-43 0,0 0 0,0 0 0,0 0 0,0 0 0,0 0 0,-1 0 0,1-1 0,-1 1 0,0-1 0,0 1 0,0-1 0,0 1 0,0-1 0,0 0 0,0 0 0,-1 0 0,1-1 0,-1 1 0,0 0 0,0-1 0,1 0 0,-1 1 0,-5 0 0,-6 1 0,1 0 0,-1-1 0,0 0 0,-17-1 0,-14 2 0,-61 9 0,-126-1 0,200-9 0,1 2 0,0 0 0,-1 3 0,-36 12 0,-23 4 0,-2-2 0,41-8 0,-1-2 0,0-2 0,-59 1 0,56-10 0,13 0 0,1 1 0,-52 9 0,14 0 0,-1-3 0,-105-5 0,135-2 0,13 2 0,0 2 0,0 1 0,-44 14 0,-64 8 0,-268-19 0,241-11 0,-942 3 0,1105-1 0,0 0 0,0-1 0,0 0 0,0-1 0,1 0 0,-1 0 0,-12-8 0,7 5 0,1 0 0,-21-5 0,-52-7 0,-87-22 0,167 38 0,-1 0 0,1-1 0,-1 1 0,1-1 0,0-1 0,0 0 0,1 1 0,-1-2 0,-9-7 0,16 12 0,0-1 0,-1 1 0,1-1 0,0 1 0,0-1 0,0 1 0,-1-1 0,1 0 0,0 1 0,0-1 0,0 1 0,0-1 0,0 0 0,0 1 0,0-1 0,0 1 0,0-1 0,0 0 0,0 1 0,1-1 0,-1 1 0,0-1 0,0 0 0,1 1 0,-1-1 0,0 1 0,0-1 0,1 1 0,-1-1 0,1 1 0,-1 0 0,0-1 0,1 1 0,-1-1 0,1 1 0,-1 0 0,1-1 0,-1 1 0,1 0 0,0 0 0,-1-1 0,1 1 0,0 0 0,32-12 0,-26 11 0,73-26 0,-32 9 0,1 3 0,0 2 0,84-12 0,-11 13 0,145-8 0,1729 21 0,-1952-3 0,77-14 0,-38 3 0,-24 3 0,0-4 0,59-20 0,-19 4 0,-56 17 0,-26 7 0,0 1 0,0 1 0,24-3 0,50-9 0,-63 10 0,0 2 0,36-3 0,-38 7 0,130 2 0,-152-2-114,-1 0 1,1 1-1,0 0 0,0 0 0,0 0 1,-1 0-1,1 0 0,-1 1 0,1 0 1,-1-1-1,5 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9:13:30.944"/>
    </inkml:context>
    <inkml:brush xml:id="br0">
      <inkml:brushProperty name="width" value="0.35" units="cm"/>
      <inkml:brushProperty name="height" value="0.35" units="cm"/>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8:57.261"/>
    </inkml:context>
    <inkml:brush xml:id="br0">
      <inkml:brushProperty name="width" value="0.35" units="cm"/>
      <inkml:brushProperty name="height" value="0.35" units="cm"/>
    </inkml:brush>
  </inkml:definitions>
  <inkml:trace contextRef="#ctx0" brushRef="#br0">386 159 24575,'71'0'0,"23"2"0,0-5 0,133-20 0,-187 15 0,85-16 0,2 5 0,133-3 0,-188 21 0,185 6 0,-184 10 0,-55-11 0,2 0 0,22 2 0,334-3 0,-194-5 0,519 2 0,-657-2 0,67-12 0,-64 7 0,52-1 0,-96 8 0,223-12 0,52-26 0,-228 31 0,1 2 0,-1 2 0,87 7 0,-123-1 0,0 0 0,0 0 0,0 1 0,0 1 0,14 7 0,-14-6 0,1 0 0,0 0 0,31 5 0,-43-11 0,16 2 0,0 1 0,0 1 0,0 0 0,-1 2 0,33 13 0,-47-16 0,0 0 0,0 1 0,0 0 0,-1-1 0,1 1 0,-1 1 0,0-1 0,0 0 0,-1 1 0,1 0 0,-1-1 0,0 1 0,0 0 0,2 9 0,1 7 0,-1 0 0,2 25 0,-2 8 0,-2 0 0,-6 79 0,3-129 0,1 0 0,-1 0 0,0 1 0,-1-1 0,1 0 0,-1 0 0,1 0 0,-1-1 0,0 1 0,-1 0 0,1-1 0,-1 1 0,1-1 0,-1 0 0,0 0 0,0 0 0,-1 0 0,1 0 0,0-1 0,-1 0 0,0 1 0,1-1 0,-1-1 0,0 1 0,0 0 0,0-1 0,0 0 0,-8 1 0,-10 2 0,0-1 0,-1-2 0,1 0 0,-30-3 0,17 0 0,-239-19 0,151 11 0,-27-5 0,19-6 0,-1 6 0,-135 1 0,256 13 0,0 0 0,0-1 0,0 0 0,0-1 0,0 0 0,1-1 0,-18-8 0,14 5 0,-1 1 0,-30-8 0,9 10 0,1 0 0,-68 4 0,89 0 0,-7 4 0,21-4 0,0 1 0,0-1 0,0 0 0,0 0 0,0 1 0,-1-1 0,1 0 0,0 0 0,0 1 0,0-1 0,1 0 0,-1 0 0,0 0 0,0 1 0,0-1 0,0 0 0,0 0 0,0 1 0,0-1 0,0 0 0,0 0 0,0 0 0,1 1 0,-1-1 0,0 0 0,0 0 0,0 0 0,0 1 0,1-1 0,-1 0 0,0 0 0,0 0 0,0 0 0,1 0 0,-1 0 0,0 1 0,0-1 0,1 0 0,-1 0 0,0 0 0,40 15 0,70 6 0,160 10 0,-199-25 0,379 5 0,-317-11 0,-88-3 0,0-2 0,51-11 0,-71 11 0,16-5 0,-2-1 0,1-2 0,49-25 0,-54 25 0,56-13 0,-46 14 0,-42 11 0,0 0 0,0 0 0,0 0 0,0 0 0,0-1 0,0 1 0,0-1 0,-1 0 0,1 0 0,-1 0 0,1 0 0,2-3 0,-5 4 0,1 0 0,-1 1 0,1-1 0,-1 0 0,0 1 0,1-1 0,-1 0 0,0 1 0,0-1 0,0 0 0,1 0 0,-1 1 0,0-1 0,0 0 0,0 0 0,0 0 0,0 1 0,-1-1 0,1 0 0,0 0 0,0 0 0,-1-1 0,0 1 0,0-1 0,0 1 0,0 0 0,0-1 0,0 1 0,-1 0 0,1 0 0,0 0 0,-1 0 0,1 0 0,0 0 0,-3-1 0,-17-10 0,0 2 0,-1 0 0,0 2 0,0 0 0,-1 2 0,0 0 0,0 2 0,-25-2 0,-18-3 0,1-2 0,-109-35 0,147 38 0,1 2 0,0 1 0,0 1 0,0 1 0,-1 2 0,-50 2 0,-132 29 0,17-2 0,-71-4 0,128-13 0,-177-10 0,145-3 0,-581 2 0,725 2 0,0 0 0,0 2 0,0 0 0,-43 15 0,-25 6 0,-2-6 0,-589 93 0,132-31 0,429-66 0,-4 2 0,124-17 0,0 0 0,0 0 0,0 0 0,0 0 0,0 1 0,1-1 0,-1 0 0,0 1 0,0-1 0,0 0 0,0 1 0,0-1 0,1 1 0,-1 0 0,0-1 0,0 1 0,1 0 0,-2 0 0,2 0 0,0-1 0,0 0 0,0 1 0,0-1 0,0 1 0,1-1 0,-1 1 0,0-1 0,0 0 0,0 1 0,0-1 0,0 1 0,1-1 0,-1 0 0,0 1 0,0-1 0,1 1 0,-1-1 0,0 0 0,1 1 0,-1-1 0,0 0 0,1 0 0,-1 1 0,0-1 0,1 0 0,34 17 0,8-5 0,-1-2 0,1-2 0,1-1 0,53 0 0,-5 0 0,669 12 0,-493-21 0,-165 3 0,114-3 0,-71-25 0,79-6 0,-180 27 0,-1-2 0,0-3 0,77-27 0,-103 30 0,152-52 0,-143 52 0,1 2 0,0 0 0,0 2 0,40 0 0,-68 4 0,12-1 0,1 1 0,-1 1 0,1 1 0,20 4 0,-31-6 0,0 1 0,-1 0 0,1-1 0,0 1 0,0 0 0,-1 0 0,1 0 0,-1 0 0,1 0 0,-1 0 0,1 0 0,-1 1 0,0-1 0,0 0 0,1 1 0,1 2 0,-3-2 0,0 0 0,1 0 0,-1 0 0,0 0 0,0 0 0,0 0 0,0-1 0,0 1 0,0 0 0,0 0 0,-1 0 0,1 0 0,-1 0 0,1-1 0,-1 1 0,0 0 0,0 0 0,0-1 0,0 1 0,-1 2 0,-3 4 0,0 0 0,0 0 0,0 0 0,-1-1 0,0 1 0,0-2 0,-1 1 0,0-1 0,0 1 0,0-2 0,-1 1 0,-10 5 0,-2-2 0,0 0 0,0 0 0,0-2 0,-1-1 0,0-1 0,-1 0 0,-42 3 0,-148-10 0,1333 2 0,-1090-2 0,0-1 0,35-8 0,-32 5 0,52-4 0,484 9 0,-273 3 0,-162-2-1365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7T19:54:11.029"/>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1976 96,'-25'-1,"0"-2,-40-8,36 5,-40-3,-68-8,84 9,-54-1,-104 11,-85-4,42-25,-219 23,274 5,167-1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9:54:25.568"/>
    </inkml:context>
    <inkml:brush xml:id="br0">
      <inkml:brushProperty name="width" value="0.35" units="cm"/>
      <inkml:brushProperty name="height" value="0.35" units="cm"/>
      <inkml:brushProperty name="color" value="#FF4E00"/>
      <inkml:brushProperty name="inkEffects" value="rainbow"/>
      <inkml:brushProperty name="anchorX" value="0"/>
      <inkml:brushProperty name="anchorY" value="0"/>
      <inkml:brushProperty name="scaleFactor" value="0.5"/>
    </inkml:brush>
  </inkml:definitions>
  <inkml:trace contextRef="#ctx0" brushRef="#br0">2451 490 24575,'0'0'0,"-15"0"0,-50 6 0,-17 0 0,-22 6 0,-7 6 0,5-1 0,9-3 0,16-3 0,16-4 0,14-4 0,11-1 0,6-2 0,4 0 0,1-1 0,1 1 0,0-1 0,-1 1 0,0-1 0,-1 1 0,-1 0 0,0 0 0,0 0 0,6-6 0,1-1 0,-1-6 0,-1 2 0,-1 0 0,-2 4 0,6-4 0,-1 1 0,-1 3 0,-1 1 0,-1 2 0,-2 3 0,-1 0 0,-1 1 0,-6 0 0,0 0 0,-1 1 0,2-1 0,1 0 0,1 0 0,2 1 0,0-1 0,1 0 0,0 0 0,1 0 0,-1 0 0,0 0 0,0 0 0,1 0 0,-1 0 0,0 0 0,-6 0 0,-1 0 0,1 0 0,13 0 0,20 0 0,15 0 0,11 0 0,8-7 0,3 1 0,2 0 0,0 1 0,0 1 0,-2 1 0,0 2 0,-2 1 0,1 0 0,-1 0 0,0 0 0,0 0 0,-1 0 0,1-5 0,6-8 0,0 1 0,1-6 0,-2-4 0,-1-3 0,4 3 0,0 5 0,-1 5 0,-8-2 0,-2 4 0,-1 2 0,6 3 0,1-4 0,1 2 0,-1 0 0,0 2 0,-1 2 0,5 1 0,1 1 0,-2 1 0,-1 0 0,-1 0 0,-2 0 0,-1 1 0,0-1 0,-1 0 0,-1 0 0,1 0 0,0 0 0,0 0 0,-1 0 0,1 0 0,0 0 0,6 0 0,1 0 0,-1 0 0,-1-6 0,-1 0 0,-2-1 0,0 2 0,-2 2 0,0 0 0,0 2 0,0 0 0,-1 1 0,1 0 0,0 1 0,6-1 0,0 0 0,1 0 0,-2 0 0,-1 0 0,-2 1 0,5-1 0,-6 6 0,-7 6 0,-8 7 0,-7 5 0,-5 3 0,-3 4 0,-2 0 0,-2 2 0,1-1 0,-1 0 0,1 0 0,1-1 0,-1 1 0,-5-7 0,-1 5 0,-11-5 0,-6-5 0,-11-1 0,-16-4 0,-1-5 0,2-3 0,-4-4 0,-1-1 0,4-2 0,-1-1 0,-9 0 0,-1 7 0,-15-1 0,-7 8 0,0-2 0,-3-1 0,10 4 0,12-2 0,11-3 0,10-2 0,7-3 0,5-2 0,1-1 0,3-1 0,-1 0 0,0-1 0,-1 1 0,1-1 0,5 7 0,-1 0 0,0 7 0,0-2 0,-9 5 0,-7-2 0,-2-3 0,1-2 0,2-4 0,3-2 0,8 4 0,3-1 0,0 0 0,0-1 0,-1-2 0,-1-1 0,-1-1 0,-7-1 0,-1 0 0,-1 0 0,8 6 0,-4 0 0,-12 1 0,-1 4 0,1-1 0,4-1 0,8-9 0,5-2 0,7-8 0,2-1 0,5-5 0,-2-4 0,4-5 0,-2-2 0,-4 3 0,2 0 0,4-1 0,-2-2 0,2-7 0,-2-2 0,-4-6 0,2-1 0,-3 8 0,4 3 0,4 2 0,3 1 0,4 0 0,3-6 0,1-1 0,14 6 0,6 7 0,7 7 0,5 1 0,7 4 0,7 3 0,1-3 0,5 3 0,3 0 0,3 3 0,8-4 0,-3-6 0,6-4 0,-1 0 0,7-2 0,5-2 0,11-3 0,11-2 0,-4 4 0,1 6 0,-2 6 0,-13-1 0,-2 3 0,-19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9:54:33.755"/>
    </inkml:context>
    <inkml:brush xml:id="br0">
      <inkml:brushProperty name="width" value="0.35" units="cm"/>
      <inkml:brushProperty name="height" value="0.35" units="cm"/>
      <inkml:brushProperty name="color" value="#FF4E00"/>
      <inkml:brushProperty name="inkEffects" value="rainbow"/>
      <inkml:brushProperty name="anchorX" value="1962.92419"/>
      <inkml:brushProperty name="anchorY" value="1504.6543"/>
      <inkml:brushProperty name="scaleFactor" value="0.5"/>
    </inkml:brush>
  </inkml:definitions>
  <inkml:trace contextRef="#ctx0" brushRef="#br0">413 307 24575,'0'0'0,"16"-5"0,49-3 0,18-4 0,21 0 0,1 2 0,-6 3 0,-2 2 0,-15 2 0,-8 1 0,-14 2 0,-5 0 0,-7 1 0,-7-1 0,-4 1 0,-4-1 0,-2-6 0,-1 0 0,0 0 0,0 0 0,0 3 0,0 0 0,1 2 0,6 0 0,0 1 0,-6 7 0,-1-1 0,5 1 0,5-2 0,-4-7 0,4-2 0,-1-1 0,-2 1 0,5 0 0,-1 1 0,-2 2 0,-2 0 0,-8 7 0,-9 6 0,-7 7 0,-6 5 0,-4 4 0,-3 3 0,-1 1 0,-6-6 0,4-24 0,2 0 0,-1 0 0,1 0 0,-1 0 0,1-1 0,-1 1 0,0 0 0,0-1 0,-3 3 0,-33 15 0,-19-5 0,-20-4 0,-6-4 0,-7 3 0,3-1 0,-1-2 0,11-1 0,6 4 0,12-1 0,9-1 0,8-2 0,6-1 0,-2-2 0,8 5 0,-5 0 0,0-1 0,-5 0 0,0 3 0,1 0 0,2-2 0,7 5 0,3-2 0,1-2 0,0-1 0,-1-3 0,-1-2 0,-2-1 0,0-1 0,-1 0 0,-6-1 0,0 1 0,-1-1 0,2 1 0,1 0 0,-5 0 0,-5 0 0,-23 0 0,-7 0 0,4 0 0,6 0 0,5 0 0,7 0 0,8 0 0,11-6 0,12-7 0,8-6 0,8-5 0,4-4 0,3-2 0,1-2 0,0 0 0,0 0 0,5 0 0,7 0 0,6 7 0,4 0 0,4 6 0,8 6 0,9 5 0,-1 3 0,6-2 0,4 0 0,-3-4 0,2 0 0,1 2 0,-3-4 0,1-10 0,2 1 0,-4 2 0,-4 0 0,1 4 0,-4-2 0,-3 3 0,-3 4 0,-2 4 0,-2 3 0,4 2 0,0 1 0,0 2 0,-2-1 0,0 1 0,4 0 0,-1-1 0,-6 7 0,-3-1 0,0 1 0,-1-2 0,0-2 0,1 0 0,0-2 0,1 6 0,1-1 0,0 0 0,0-1 0,0-1 0,0-2 0,0-1 0,0-1 0,1 0 0,-1 0 0,0 0 0,-1 0 0,1-1 0,0 1 0,0-6 0,0 0 0,0-1 0,0 2 0,-6-5 0,-1 2 0,7 0 0,2 2 0,0 2 0,1 2 0,-1 1 0,0-5 0,-1 0 0,0 0 0,0 1 0,-1 1 0,-7 8 0,-6 8 0,-6 6 0,-5 12 0,-4 5 0,-2 2 0,-2 0 0,0-1 0,-1-1 0,1-2 0,1-1 0,-1 0 0,1-1 0,0-6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6:54.038"/>
    </inkml:context>
    <inkml:brush xml:id="br0">
      <inkml:brushProperty name="width" value="0.35" units="cm"/>
      <inkml:brushProperty name="height" value="0.35" units="cm"/>
    </inkml:brush>
  </inkml:definitions>
  <inkml:trace contextRef="#ctx0" brushRef="#br0">4248 406 24575,'-265'-2'0,"-364"9"0,479 3 0,-178 6 0,-405-17 0,689 3 0,-66 12 0,63-7 0,-49 2 0,-607-8 0,336-3 0,347 0 0,-1 0 0,0-1 0,1-2 0,0 0 0,-22-8 0,19 5 0,-1 1 0,-1 1 0,-24-3 0,-177 8 0,9 0 0,213 0 0,1 1 0,0-1 0,0 1 0,0-1 0,-1 0 0,1-1 0,0 1 0,0 0 0,1-1 0,-1 0 0,0 1 0,0-1 0,1 0 0,-1-1 0,1 1 0,0 0 0,0-1 0,0 1 0,0-1 0,0 0 0,0 1 0,1-1 0,-3-5 0,3 6 0,1 0 0,-1 0 0,1 0 0,-1 0 0,1-1 0,0 1 0,0 0 0,0 0 0,0 0 0,0-1 0,0 1 0,1 0 0,-1 0 0,1 0 0,-1 0 0,1 0 0,0 0 0,0 0 0,0 0 0,0 0 0,0 0 0,1 0 0,-1 0 0,0 1 0,1-1 0,-1 0 0,1 1 0,0-1 0,0 1 0,-1 0 0,1 0 0,0 0 0,0 0 0,4-2 0,2 0 0,0 0 0,0 1 0,0-1 0,0 2 0,0-1 0,1 1 0,-1 1 0,0-1 0,15 2 0,4 3 0,44 10 0,-45-8 0,47 5 0,27-6 0,102-10 0,-186 3 0,-1 0 0,0-1 0,0 0 0,0-2 0,0 0 0,-1 0 0,0-1 0,0-1 0,23-15 0,-14 10 0,0 1 0,1 0 0,1 2 0,0 1 0,37-7 0,-23 6 0,41-17 0,-58 20 0,0 0 0,1 1 0,0 1 0,0 1 0,0 1 0,33 2 0,-24 0 0,0-2 0,42-7 0,-34 2 0,0 1 0,46 0 0,-216 3 0,1-6 0,-139-28 0,186 28 0,-1 3 0,-124 7 0,68 2 0,20-5 0,-132 5 0,248-3 0,0 0 0,1 0 0,-1 1 0,1-1 0,-1 1 0,1 0 0,-1-1 0,1 1 0,-1 0 0,1 1 0,0-1 0,0 0 0,-1 1 0,1-1 0,0 1 0,0 0 0,0-1 0,1 1 0,-1 0 0,0 0 0,1 0 0,-3 5 0,3-5 0,1 0 0,-1 0 0,1 0 0,0 0 0,0 0 0,0 0 0,0 0 0,0 0 0,0 0 0,1 0 0,-1 0 0,1 0 0,-1 0 0,1 0 0,0 0 0,-1-1 0,1 1 0,0 0 0,0 0 0,1-1 0,-1 1 0,0-1 0,0 1 0,1-1 0,-1 1 0,1-1 0,-1 0 0,1 0 0,3 2 0,12 7 0,1-1 0,0 0 0,0-2 0,1 0 0,0-1 0,0-1 0,33 4 0,31 10 0,3 8 0,-51-15 0,1-1 0,0-1 0,0-2 0,66 5 0,324-12 0,-185-4 0,-128-1 0,0-5 0,163-35 0,-214 32 0,0-4 0,85-33 0,-111 37 0,1 2 0,0 1 0,1 2 0,0 1 0,46 0 0,328 2 0,-221 6 0,-111 0 0,-34 0 0,89-7 0,-115 1 0,-1-1 0,35-13 0,-33 10 0,-1 1 0,30-5 0,113-15 0,-100 19 0,1 3 0,116 6 0,-66 1 0,-101-2 0,1 1 0,-1 1 0,1 0 0,-1 1 0,1 0 0,-1 1 0,0 0 0,0 1 0,-1 1 0,0 0 0,0 1 0,16 11 0,5 5 0,30 29 0,9 7 0,-68-55 0,1 0 0,-1 0 0,1 1 0,-2 0 0,1-1 0,0 1 0,-1 1 0,0-1 0,0 0 0,0 1 0,-1 0 0,0-1 0,0 1 0,0 0 0,-1 0 0,1 11 0,0 9 0,-1 0 0,-4 45 0,0-23 0,2-8 0,2 1 0,10 71 0,-8-98 0,0 0 0,0 0 0,-1 0 0,-1 1 0,0-1 0,-2 26 0,0-38 0,1 1 0,-1-1 0,0 1 0,1 0 0,-1-1 0,0 0 0,-1 1 0,1-1 0,0 1 0,-1-1 0,1 0 0,-1 0 0,0 0 0,1 0 0,-5 3 0,4-4 0,-1 1 0,0-1 0,0 1 0,0-1 0,0 0 0,-1 0 0,1-1 0,0 1 0,0 0 0,0-1 0,-1 0 0,1 0 0,0 0 0,0 0 0,-1-1 0,-2 0 0,-11-2 0,0-1 0,0-1 0,0-1 0,1 0 0,-24-13 0,-78-51 0,28 14 0,82 52 0,0 0 0,-1 0 0,1 0 0,-15-3 0,21 6 0,0 1 0,0 0 0,0-1 0,0 1 0,0 0 0,0 0 0,0 0 0,0 0 0,0 1 0,0-1 0,0 0 0,-1 1 0,1 0 0,0-1 0,1 1 0,-1 0 0,0 0 0,0 0 0,0 0 0,0 0 0,1 1 0,-1-1 0,1 1 0,-3 1 0,-4 6 0,-1 0 0,0 0 0,0-1 0,-1-1 0,-1 1 0,1-1 0,-1-1 0,0 0 0,-19 7 0,-5-2 0,-69 15 0,-9 2 0,50-9 0,0-3 0,-65 9 0,116-23 0,1 0 0,-1-1 0,1 0 0,-1-1 0,0 0 0,1-1 0,-1-1 0,1 1 0,-1-2 0,1 0 0,0 0 0,-18-8 0,12 3 0,-1 1 0,1 1 0,-1 0 0,0 2 0,0 0 0,-36-3 0,-116 7 0,79 3 0,88-3 0,-60 0 0,0 2 0,-87 15 0,112-12 0,-1-1 0,-55-3 0,-14 2 0,15 11 0,60-8 0,-39 3 0,-404-6 0,246-6 0,173 4 0,-79-3 0,119 0 0,1-1 0,-1 0 0,1-1 0,0 0 0,0-1 0,-17-9 0,25 11 0,-24-12 0,0-1 0,2-1 0,-51-38 0,72 49 0,1 0 0,-1 1 0,0 0 0,0 1 0,-1-1 0,1 2 0,-1-1 0,0 2 0,0-1 0,0 1 0,-12-1 0,-3 2 0,0 0 0,0 1 0,-35 6 0,37-2 0,1 2 0,0 1 0,0 1 0,-37 18 0,23-10 0,15-6 0,4-1 0,-1-2 0,-1 1 0,1-2 0,-1 0 0,0-2 0,-38 5 0,45-8 27,-7 1-259,1-1 0,-1-1 0,0-1 0,0-1 0,-25-4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7:06.163"/>
    </inkml:context>
    <inkml:brush xml:id="br0">
      <inkml:brushProperty name="width" value="0.2" units="cm"/>
      <inkml:brushProperty name="height" value="0.2" units="cm"/>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7:48.143"/>
    </inkml:context>
    <inkml:brush xml:id="br0">
      <inkml:brushProperty name="width" value="0.35" units="cm"/>
      <inkml:brushProperty name="height" value="0.35" units="cm"/>
    </inkml:brush>
  </inkml:definitions>
  <inkml:trace contextRef="#ctx0" brushRef="#br0">4276 156 24575,'-1'-1'0,"1"0"0,-1 1 0,1-1 0,-1 0 0,1 0 0,-1 0 0,1 1 0,-1-1 0,0 0 0,1 1 0,-1-1 0,0 0 0,0 1 0,0-1 0,0 1 0,1-1 0,-1 1 0,0 0 0,0-1 0,-2 1 0,-25-9 0,22 7 0,-67-16 0,-116-12 0,89 16 0,-128-18 0,-415-6 0,-161 40 0,443-3 0,330 3 0,-1 1 0,-37 8 0,32-4 0,-39 2 0,-51 6 0,84-7 0,-69 1 0,-1033-10 0,1137 1 0,1 0 0,0 0 0,0 1 0,0 0 0,0 0 0,1 1 0,-1-1 0,0 2 0,0-1 0,-8 5 0,12-5 0,-1 1 0,1-1 0,0 1 0,1 0 0,-1 0 0,0 0 0,1 0 0,0 0 0,0 0 0,0 1 0,0-1 0,0 1 0,0-1 0,1 1 0,0 0 0,0 0 0,0 0 0,0-1 0,1 1 0,-1 5 0,0-1 0,1 1 0,0-1 0,0 0 0,0 0 0,1 1 0,1-1 0,-1 0 0,1 0 0,1 0 0,4 11 0,-5-15 0,0 0 0,0-1 0,1 1 0,0 0 0,-1-1 0,1 0 0,0 1 0,1-1 0,-1 0 0,0-1 0,1 1 0,0-1 0,-1 1 0,1-1 0,0 0 0,0 0 0,1-1 0,-1 1 0,0-1 0,0 0 0,6 0 0,34 3 0,0-2 0,76-6 0,-14-1 0,886 5 0,-978-1 0,0-1 0,-1 0 0,0-1 0,1-1 0,-1 0 0,22-10 0,-19 7 0,0 1 0,0 1 0,0 0 0,19-2 0,15 4 0,77 3 0,-88 3 0,0-3 0,0-1 0,70-11 0,-50 2 0,1 4 0,1 2 0,76 4 0,-83 1 0,-53-1 0,1-1 0,-1 1 0,1 0 0,-1 0 0,1 0 0,-1 1 0,0-1 0,1 0 0,-1 0 0,1 1 0,-1-1 0,0 1 0,1-1 0,-1 1 0,0 0 0,1-1 0,-1 1 0,0 0 0,0 0 0,0 0 0,0 0 0,0 0 0,0 0 0,0 0 0,0 0 0,1 3 0,-1 0 0,0 0 0,0 1 0,-1-1 0,1 0 0,-1 0 0,0 1 0,-1 7 0,1-10 0,-2 38 0,3-26 0,-2 0 0,1 0 0,-2 0 0,0 0 0,-7 24 0,7-35 0,1 0 0,-1 0 0,0 0 0,0 0 0,-1-1 0,1 1 0,0-1 0,-1 1 0,1-1 0,-1 0 0,0 0 0,0 0 0,0 0 0,0-1 0,0 1 0,0-1 0,-1 0 0,1 0 0,0 0 0,-1 0 0,1-1 0,-6 1 0,-10 1 0,0-1 0,1-1 0,-20-3 0,11 2 0,17 0 0,1 0 0,0 0 0,0 1 0,0 0 0,0 0 0,0 1 0,0 0 0,0 1 0,0 0 0,0 0 0,0 1 0,1 0 0,-1 1 0,-13 7 0,-3 7 0,19-13 0,-2 0 0,1 0 0,0 0 0,-1-1 0,0 0 0,0-1 0,-13 5 0,-122 32 0,101-26 0,-1-1 0,0-3 0,0-1 0,-75 5 0,-405-16 0,492 1 0,0-2 0,-34-8 0,31 4 0,-53-2 0,53 8 0,-1-2 0,-62-11 0,49 6 0,-1 2 0,-1 3 0,-91 5 0,38 1 0,-144-3-1365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7:50.672"/>
    </inkml:context>
    <inkml:brush xml:id="br0">
      <inkml:brushProperty name="width" value="0.35" units="cm"/>
      <inkml:brushProperty name="height" value="0.35" units="cm"/>
    </inkml:brush>
  </inkml:definitions>
  <inkml:trace contextRef="#ctx0" brushRef="#br0">1 1 24575,'561'0'0,"-543"1"0,0 1 0,1 1 0,25 7 0,-23-5 0,44 5 0,25-8-1365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7:52.770"/>
    </inkml:context>
    <inkml:brush xml:id="br0">
      <inkml:brushProperty name="width" value="0.35" units="cm"/>
      <inkml:brushProperty name="height" value="0.35" units="cm"/>
    </inkml:brush>
  </inkml:definitions>
  <inkml:trace contextRef="#ctx0" brushRef="#br0">1104 1 24575,'-8'5'0,"0"0"0,0 0 0,-1-1 0,1 0 0,-1-1 0,0 0 0,-1 0 0,-11 2 0,-1 1 0,-27 5 0,-56 7 0,36-7 0,-6-2 0,0-4 0,-118-6 0,65-2 0,78 6 0,-92 16 0,87-9 0,5 3-1365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7:57.042"/>
    </inkml:context>
    <inkml:brush xml:id="br0">
      <inkml:brushProperty name="width" value="0.35" units="cm"/>
      <inkml:brushProperty name="height" value="0.35" units="cm"/>
    </inkml:brush>
  </inkml:definitions>
  <inkml:trace contextRef="#ctx0" brushRef="#br0">1575 178 24575,'18'0'0,"-1"0"0,1-1 0,-1-1 0,0-1 0,0 0 0,0-1 0,0-1 0,27-11 0,-40 13 0,1 0 0,-1 0 0,0-1 0,0 1 0,-1-1 0,1 0 0,-1 0 0,0 0 0,0 0 0,0-1 0,0 1 0,3-8 0,-6 10 0,1 0 0,0 1 0,-1-1 0,1 0 0,-1 0 0,1 0 0,-1 0 0,0 0 0,0 1 0,0-1 0,0 0 0,0 0 0,0 0 0,0 0 0,-1 0 0,1 0 0,-1 0 0,1 1 0,-1-1 0,0 0 0,0 0 0,0 1 0,0-1 0,0 1 0,0-1 0,0 1 0,0-1 0,-1 1 0,1-1 0,-1 1 0,1 0 0,-1 0 0,1 0 0,-1 0 0,0 0 0,-1-1 0,-16-4 0,1 1 0,-1 0 0,1 1 0,-1 2 0,0 0 0,-1 0 0,-24 3 0,31-1 0,-471 14-456,-3 26-11,479-39 467,-580 63 0,586-64 10,0 0 0,1 0 1,-1 0-1,0 1 0,1-1 1,-1 1-1,0-1 0,1 1 1,-1 0-1,1-1 0,-1 1 1,1 0-1,-3 1 0,4-1-1,0-1 1,0 0-1,0 1 0,-1-1 1,1 1-1,0-1 0,0 0 1,0 1-1,0-1 0,0 1 1,0-1-1,0 0 0,0 1 1,0-1-1,0 1 0,0-1 1,0 0-1,0 1 0,0-1 1,0 1-1,0-1 1,0 0-1,1 1 0,-1-1 1,0 0-1,0 1 0,0-1 1,1 0-1,-1 1 0,0-1 1,0 0-1,1 1 0,0-1 1,2 3 36,0 0 0,1-1 0,-1 1 0,1-1 0,0 0 1,0 0-1,0-1 0,0 1 0,5 1 0,22 3-46,0-1 0,50 2 0,27 3 0,-2 3 0,0-6 0,152-7 0,-99-2 0,-130 2 0,1 2 0,-1 0 0,50 12 0,-55-9 0,43 2 0,-44-5 0,0 0 0,31 8 0,-1 5 0,-25-6 0,-1-2 0,1 0 0,0-2 0,37 1 0,277-7-1365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18:58:04.717"/>
    </inkml:context>
    <inkml:brush xml:id="br0">
      <inkml:brushProperty name="width" value="0.35" units="cm"/>
      <inkml:brushProperty name="height" value="0.35" units="cm"/>
    </inkml:brush>
  </inkml:definitions>
  <inkml:trace contextRef="#ctx0" brushRef="#br0">1 33 24575,'85'1'0,"423"-20"0,-341 7 0,187 9 0,-165 6 0,-165-3 0,16-1 0,0 2 0,66 11 0,-38-3-455,1-2 0,111-4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490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310219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66420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410.png"/><Relationship Id="rId4" Type="http://schemas.openxmlformats.org/officeDocument/2006/relationships/customXml" Target="../ink/ink23.xml"/></Relationships>
</file>

<file path=ppt/slides/_rels/slide1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4.jpg"/><Relationship Id="rId2" Type="http://schemas.openxmlformats.org/officeDocument/2006/relationships/customXml" Target="../ink/ink24.xml"/><Relationship Id="rId1" Type="http://schemas.openxmlformats.org/officeDocument/2006/relationships/slideLayout" Target="../slideLayouts/slideLayout11.xml"/><Relationship Id="rId6" Type="http://schemas.openxmlformats.org/officeDocument/2006/relationships/image" Target="../media/image43.jpg"/><Relationship Id="rId5" Type="http://schemas.openxmlformats.org/officeDocument/2006/relationships/image" Target="../media/image30.png"/><Relationship Id="rId4" Type="http://schemas.openxmlformats.org/officeDocument/2006/relationships/customXml" Target="../ink/ink25.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80.png"/><Relationship Id="rId4" Type="http://schemas.openxmlformats.org/officeDocument/2006/relationships/customXml" Target="../ink/ink26.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9.png"/><Relationship Id="rId7" Type="http://schemas.openxmlformats.org/officeDocument/2006/relationships/customXml" Target="../ink/ink28.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70.png"/><Relationship Id="rId5" Type="http://schemas.openxmlformats.org/officeDocument/2006/relationships/customXml" Target="../ink/ink27.xml"/><Relationship Id="rId10" Type="http://schemas.openxmlformats.org/officeDocument/2006/relationships/image" Target="../media/image490.png"/><Relationship Id="rId4" Type="http://schemas.openxmlformats.org/officeDocument/2006/relationships/image" Target="../media/image50.png"/><Relationship Id="rId9" Type="http://schemas.openxmlformats.org/officeDocument/2006/relationships/customXml" Target="../ink/ink29.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60.png"/><Relationship Id="rId4" Type="http://schemas.openxmlformats.org/officeDocument/2006/relationships/customXml" Target="../ink/ink2.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6.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10.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customXml" Target="../ink/ink13.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customXml" Target="../ink/ink1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5.xml"/><Relationship Id="rId1" Type="http://schemas.openxmlformats.org/officeDocument/2006/relationships/slideLayout" Target="../slideLayouts/slideLayout5.xml"/><Relationship Id="rId6" Type="http://schemas.openxmlformats.org/officeDocument/2006/relationships/image" Target="../media/image22.bmp"/><Relationship Id="rId5" Type="http://schemas.openxmlformats.org/officeDocument/2006/relationships/image" Target="../media/image26.png"/><Relationship Id="rId4" Type="http://schemas.openxmlformats.org/officeDocument/2006/relationships/customXml" Target="../ink/ink16.xml"/></Relationships>
</file>

<file path=ppt/slides/_rels/slide7.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customXml" Target="../ink/ink17.xml"/><Relationship Id="rId1" Type="http://schemas.openxmlformats.org/officeDocument/2006/relationships/slideLayout" Target="../slideLayouts/slideLayout5.xml"/><Relationship Id="rId6" Type="http://schemas.openxmlformats.org/officeDocument/2006/relationships/customXml" Target="../ink/ink19.xml"/><Relationship Id="rId11" Type="http://schemas.openxmlformats.org/officeDocument/2006/relationships/image" Target="../media/image32.png"/><Relationship Id="rId5" Type="http://schemas.openxmlformats.org/officeDocument/2006/relationships/image" Target="../media/image29.png"/><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customXml" Target="../ink/ink18.xml"/><Relationship Id="rId9" Type="http://schemas.openxmlformats.org/officeDocument/2006/relationships/image" Target="../media/image27.png"/><Relationship Id="rId14" Type="http://schemas.openxmlformats.org/officeDocument/2006/relationships/customXml" Target="../ink/ink21.xml"/></Relationships>
</file>

<file path=ppt/slides/_rels/slide8.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6.png"/><Relationship Id="rId7" Type="http://schemas.openxmlformats.org/officeDocument/2006/relationships/customXml" Target="../ink/ink2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DE7E68B-CFB1-EAA6-F9F3-C040CF26A502}"/>
                  </a:ext>
                </a:extLst>
              </p14:cNvPr>
              <p14:cNvContentPartPr/>
              <p14:nvPr/>
            </p14:nvContentPartPr>
            <p14:xfrm>
              <a:off x="12745598" y="7860723"/>
              <a:ext cx="1740960" cy="213840"/>
            </p14:xfrm>
          </p:contentPart>
        </mc:Choice>
        <mc:Fallback xmlns="">
          <p:pic>
            <p:nvPicPr>
              <p:cNvPr id="3" name="Ink 2">
                <a:extLst>
                  <a:ext uri="{FF2B5EF4-FFF2-40B4-BE49-F238E27FC236}">
                    <a16:creationId xmlns:a16="http://schemas.microsoft.com/office/drawing/2014/main" id="{3DE7E68B-CFB1-EAA6-F9F3-C040CF26A502}"/>
                  </a:ext>
                </a:extLst>
              </p:cNvPr>
              <p:cNvPicPr/>
              <p:nvPr/>
            </p:nvPicPr>
            <p:blipFill>
              <a:blip r:embed="rId3"/>
              <a:stretch>
                <a:fillRect/>
              </a:stretch>
            </p:blipFill>
            <p:spPr>
              <a:xfrm>
                <a:off x="12682598" y="7798083"/>
                <a:ext cx="1866600" cy="339480"/>
              </a:xfrm>
              <a:prstGeom prst="rect">
                <a:avLst/>
              </a:prstGeom>
            </p:spPr>
          </p:pic>
        </mc:Fallback>
      </mc:AlternateContent>
      <p:sp>
        <p:nvSpPr>
          <p:cNvPr id="7" name="TextBox 6">
            <a:extLst>
              <a:ext uri="{FF2B5EF4-FFF2-40B4-BE49-F238E27FC236}">
                <a16:creationId xmlns:a16="http://schemas.microsoft.com/office/drawing/2014/main" id="{A35334B8-B0C8-9FAF-F055-B15AA012F6AA}"/>
              </a:ext>
            </a:extLst>
          </p:cNvPr>
          <p:cNvSpPr txBox="1"/>
          <p:nvPr/>
        </p:nvSpPr>
        <p:spPr>
          <a:xfrm>
            <a:off x="564059" y="5331826"/>
            <a:ext cx="10678372" cy="2528897"/>
          </a:xfrm>
          <a:prstGeom prst="rect">
            <a:avLst/>
          </a:prstGeom>
          <a:noFill/>
        </p:spPr>
        <p:txBody>
          <a:bodyPr wrap="square" rtlCol="0">
            <a:spAutoFit/>
          </a:bodyPr>
          <a:lstStyle/>
          <a:p>
            <a:pPr algn="just">
              <a:lnSpc>
                <a:spcPct val="107000"/>
              </a:lnSpc>
              <a:spcAft>
                <a:spcPts val="800"/>
              </a:spcAft>
            </a:pPr>
            <a:r>
              <a:rPr lang="en-IN" sz="2000" b="1" kern="1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Team Members:									</a:t>
            </a:r>
            <a:endParaRPr lang="en-IN" sz="2000" kern="1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kern="1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 SAI RAM                   (Y21CSE279056)                                                       	</a:t>
            </a:r>
            <a:endParaRPr lang="en-IN" sz="2000" kern="1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kern="1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 PRAVEEN KUMAR  (Y21CSE279047)</a:t>
            </a:r>
            <a:endParaRPr lang="en-IN" sz="2000" kern="1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kern="1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 RADHA KRISHNA   (Y21CSE279048)</a:t>
            </a:r>
            <a:endParaRPr lang="en-IN" sz="2000" kern="1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kern="1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CH. DILEEP KUMAR   (L22CSE279003)                                                         </a:t>
            </a:r>
            <a:endParaRPr lang="en-IN" sz="2000" kern="1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8" name="TextBox 7">
            <a:extLst>
              <a:ext uri="{FF2B5EF4-FFF2-40B4-BE49-F238E27FC236}">
                <a16:creationId xmlns:a16="http://schemas.microsoft.com/office/drawing/2014/main" id="{B0DC6F87-3985-E16B-6794-E1450894226F}"/>
              </a:ext>
            </a:extLst>
          </p:cNvPr>
          <p:cNvSpPr txBox="1"/>
          <p:nvPr/>
        </p:nvSpPr>
        <p:spPr>
          <a:xfrm>
            <a:off x="2002855" y="4307814"/>
            <a:ext cx="4806177" cy="830997"/>
          </a:xfrm>
          <a:prstGeom prst="rect">
            <a:avLst/>
          </a:prstGeom>
          <a:noFill/>
        </p:spPr>
        <p:txBody>
          <a:bodyPr wrap="square" rtlCol="0">
            <a:spAutoFit/>
          </a:bodyPr>
          <a:lstStyle/>
          <a:p>
            <a:r>
              <a:rPr lang="en-IN" sz="2400" b="1" dirty="0">
                <a:solidFill>
                  <a:schemeClr val="accent4">
                    <a:lumMod val="60000"/>
                    <a:lumOff val="40000"/>
                  </a:schemeClr>
                </a:solidFill>
                <a:latin typeface="Algerian" panose="04020705040A02060702" pitchFamily="82" charset="0"/>
              </a:rPr>
              <a:t>                  Guide : </a:t>
            </a:r>
          </a:p>
          <a:p>
            <a:r>
              <a:rPr lang="en-IN" sz="2400" b="1" dirty="0">
                <a:solidFill>
                  <a:schemeClr val="accent4">
                    <a:lumMod val="60000"/>
                    <a:lumOff val="40000"/>
                  </a:schemeClr>
                </a:solidFill>
                <a:latin typeface="Algerian" panose="04020705040A02060702" pitchFamily="82" charset="0"/>
              </a:rPr>
              <a:t>    </a:t>
            </a:r>
            <a:r>
              <a:rPr lang="en-IN" sz="2400" b="1" dirty="0" err="1">
                <a:solidFill>
                  <a:schemeClr val="accent4">
                    <a:lumMod val="60000"/>
                    <a:lumOff val="40000"/>
                  </a:schemeClr>
                </a:solidFill>
                <a:latin typeface="Algerian" panose="04020705040A02060702" pitchFamily="82" charset="0"/>
              </a:rPr>
              <a:t>Dr.</a:t>
            </a:r>
            <a:r>
              <a:rPr lang="en-IN" sz="2400" b="1" dirty="0">
                <a:solidFill>
                  <a:schemeClr val="accent4">
                    <a:lumMod val="60000"/>
                    <a:lumOff val="40000"/>
                  </a:schemeClr>
                </a:solidFill>
                <a:latin typeface="Algerian" panose="04020705040A02060702" pitchFamily="82" charset="0"/>
              </a:rPr>
              <a:t> Md. Ali Mirza Sir</a:t>
            </a:r>
          </a:p>
        </p:txBody>
      </p:sp>
      <p:sp>
        <p:nvSpPr>
          <p:cNvPr id="2" name="TextBox 1">
            <a:extLst>
              <a:ext uri="{FF2B5EF4-FFF2-40B4-BE49-F238E27FC236}">
                <a16:creationId xmlns:a16="http://schemas.microsoft.com/office/drawing/2014/main" id="{1EC921AF-2967-B88D-3193-C49855BD3DD1}"/>
              </a:ext>
            </a:extLst>
          </p:cNvPr>
          <p:cNvSpPr txBox="1"/>
          <p:nvPr/>
        </p:nvSpPr>
        <p:spPr>
          <a:xfrm>
            <a:off x="417132" y="2175808"/>
            <a:ext cx="8574468" cy="1938992"/>
          </a:xfrm>
          <a:prstGeom prst="rect">
            <a:avLst/>
          </a:prstGeom>
          <a:noFill/>
        </p:spPr>
        <p:txBody>
          <a:bodyPr wrap="square" rtlCol="0">
            <a:spAutoFit/>
          </a:bodyPr>
          <a:lstStyle/>
          <a:p>
            <a:pPr algn="ctr"/>
            <a:r>
              <a:rPr lang="en-US" sz="2800" dirty="0">
                <a:solidFill>
                  <a:schemeClr val="bg1">
                    <a:lumMod val="75000"/>
                  </a:schemeClr>
                </a:solidFill>
                <a:latin typeface="Algerian" panose="04020705040A02060702" pitchFamily="82" charset="0"/>
              </a:rPr>
              <a:t>PROJECT Title:</a:t>
            </a:r>
            <a:r>
              <a:rPr lang="en-US" sz="3600" dirty="0">
                <a:solidFill>
                  <a:schemeClr val="bg1">
                    <a:lumMod val="75000"/>
                  </a:schemeClr>
                </a:solidFill>
                <a:latin typeface="Algerian" panose="04020705040A02060702" pitchFamily="82" charset="0"/>
              </a:rPr>
              <a:t>  </a:t>
            </a:r>
            <a:r>
              <a:rPr lang="en-US" sz="4000" b="1" dirty="0">
                <a:solidFill>
                  <a:schemeClr val="accent5">
                    <a:lumMod val="60000"/>
                    <a:lumOff val="40000"/>
                  </a:schemeClr>
                </a:solidFill>
                <a:latin typeface="Algerian" panose="04020705040A02060702" pitchFamily="82" charset="0"/>
              </a:rPr>
              <a:t>Non-Invasive  Blood  Group Detection  using  Deep Learning Model</a:t>
            </a:r>
            <a:endParaRPr lang="en-IN" sz="4000" b="1" dirty="0">
              <a:solidFill>
                <a:schemeClr val="accent5">
                  <a:lumMod val="60000"/>
                  <a:lumOff val="40000"/>
                </a:schemeClr>
              </a:solidFill>
              <a:latin typeface="Algerian" panose="04020705040A02060702" pitchFamily="82" charset="0"/>
            </a:endParaRPr>
          </a:p>
        </p:txBody>
      </p:sp>
      <p:pic>
        <p:nvPicPr>
          <p:cNvPr id="4" name="Image 0" descr="preencoded.png">
            <a:extLst>
              <a:ext uri="{FF2B5EF4-FFF2-40B4-BE49-F238E27FC236}">
                <a16:creationId xmlns:a16="http://schemas.microsoft.com/office/drawing/2014/main" id="{99C2F6B3-C885-3552-A0DB-06263880D5DA}"/>
              </a:ext>
            </a:extLst>
          </p:cNvPr>
          <p:cNvPicPr>
            <a:picLocks noChangeAspect="1"/>
          </p:cNvPicPr>
          <p:nvPr/>
        </p:nvPicPr>
        <p:blipFill>
          <a:blip r:embed="rId4"/>
          <a:stretch>
            <a:fillRect/>
          </a:stretch>
        </p:blipFill>
        <p:spPr>
          <a:xfrm>
            <a:off x="9159240" y="0"/>
            <a:ext cx="5471160" cy="8229600"/>
          </a:xfrm>
          <a:prstGeom prst="rect">
            <a:avLst/>
          </a:prstGeom>
        </p:spPr>
      </p:pic>
      <p:pic>
        <p:nvPicPr>
          <p:cNvPr id="6" name="Picture 5">
            <a:extLst>
              <a:ext uri="{FF2B5EF4-FFF2-40B4-BE49-F238E27FC236}">
                <a16:creationId xmlns:a16="http://schemas.microsoft.com/office/drawing/2014/main" id="{9CB80C2E-2638-84B7-9781-8CABB609BB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532" y="309206"/>
            <a:ext cx="2105025" cy="1794213"/>
          </a:xfrm>
          <a:prstGeom prst="rect">
            <a:avLst/>
          </a:prstGeom>
        </p:spPr>
      </p:pic>
      <p:sp>
        <p:nvSpPr>
          <p:cNvPr id="9" name="TextBox 8">
            <a:extLst>
              <a:ext uri="{FF2B5EF4-FFF2-40B4-BE49-F238E27FC236}">
                <a16:creationId xmlns:a16="http://schemas.microsoft.com/office/drawing/2014/main" id="{33F3B42F-A7CF-70F4-F87E-86C460EE7CFC}"/>
              </a:ext>
            </a:extLst>
          </p:cNvPr>
          <p:cNvSpPr txBox="1"/>
          <p:nvPr/>
        </p:nvSpPr>
        <p:spPr>
          <a:xfrm>
            <a:off x="2293557" y="270116"/>
            <a:ext cx="7646645" cy="1587038"/>
          </a:xfrm>
          <a:prstGeom prst="rect">
            <a:avLst/>
          </a:prstGeom>
          <a:noFill/>
        </p:spPr>
        <p:txBody>
          <a:bodyPr wrap="none" rtlCol="0">
            <a:spAutoFit/>
          </a:bodyPr>
          <a:lstStyle/>
          <a:p>
            <a:pPr>
              <a:lnSpc>
                <a:spcPct val="150000"/>
              </a:lnSpc>
            </a:pPr>
            <a:r>
              <a:rPr lang="en-US" sz="4000" dirty="0">
                <a:solidFill>
                  <a:srgbClr val="FFFF00"/>
                </a:solidFill>
                <a:latin typeface="Algerian" panose="04020705040A02060702" pitchFamily="82" charset="0"/>
              </a:rPr>
              <a:t>KRISHNA UNIVERSITY </a:t>
            </a:r>
          </a:p>
          <a:p>
            <a:pPr>
              <a:lnSpc>
                <a:spcPct val="150000"/>
              </a:lnSpc>
            </a:pPr>
            <a:r>
              <a:rPr lang="en-US" sz="2800" dirty="0">
                <a:solidFill>
                  <a:srgbClr val="FFFF00"/>
                </a:solidFill>
                <a:latin typeface="Algerian" panose="04020705040A02060702" pitchFamily="82" charset="0"/>
              </a:rPr>
              <a:t>COLLEGE OF ENGINEERING AND TECHNOLOGY</a:t>
            </a:r>
          </a:p>
        </p:txBody>
      </p:sp>
    </p:spTree>
    <p:extLst>
      <p:ext uri="{BB962C8B-B14F-4D97-AF65-F5344CB8AC3E}">
        <p14:creationId xmlns:p14="http://schemas.microsoft.com/office/powerpoint/2010/main" val="2680470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37197"/>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Next Steps: Towards a New Era of Blood Group Detection</a:t>
            </a:r>
            <a:endParaRPr lang="en-US" sz="4450" dirty="0"/>
          </a:p>
        </p:txBody>
      </p:sp>
      <p:sp>
        <p:nvSpPr>
          <p:cNvPr id="4" name="Text 1"/>
          <p:cNvSpPr/>
          <p:nvPr/>
        </p:nvSpPr>
        <p:spPr>
          <a:xfrm>
            <a:off x="6280190" y="480369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Future research will focus on refining the model, addressing ethical considerations, and exploring real-world applications to bring this transformative technology to the forefront of healthcare.</a:t>
            </a:r>
            <a:endParaRPr lang="en-US" sz="175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C97D03F-7B97-DFF2-E0A0-B46CDB4509BB}"/>
                  </a:ext>
                </a:extLst>
              </p14:cNvPr>
              <p14:cNvContentPartPr/>
              <p14:nvPr/>
            </p14:nvContentPartPr>
            <p14:xfrm>
              <a:off x="12723998" y="7847403"/>
              <a:ext cx="1731240" cy="251640"/>
            </p14:xfrm>
          </p:contentPart>
        </mc:Choice>
        <mc:Fallback xmlns="">
          <p:pic>
            <p:nvPicPr>
              <p:cNvPr id="5" name="Ink 4">
                <a:extLst>
                  <a:ext uri="{FF2B5EF4-FFF2-40B4-BE49-F238E27FC236}">
                    <a16:creationId xmlns:a16="http://schemas.microsoft.com/office/drawing/2014/main" id="{4C97D03F-7B97-DFF2-E0A0-B46CDB4509BB}"/>
                  </a:ext>
                </a:extLst>
              </p:cNvPr>
              <p:cNvPicPr/>
              <p:nvPr/>
            </p:nvPicPr>
            <p:blipFill>
              <a:blip r:embed="rId5"/>
              <a:stretch>
                <a:fillRect/>
              </a:stretch>
            </p:blipFill>
            <p:spPr>
              <a:xfrm>
                <a:off x="12660998" y="7784763"/>
                <a:ext cx="1856880" cy="37728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178DBE-5D5B-0B90-97B2-2417589188AB}"/>
              </a:ext>
            </a:extLst>
          </p:cNvPr>
          <p:cNvSpPr txBox="1"/>
          <p:nvPr/>
        </p:nvSpPr>
        <p:spPr>
          <a:xfrm>
            <a:off x="669360" y="260297"/>
            <a:ext cx="6021658" cy="707886"/>
          </a:xfrm>
          <a:prstGeom prst="rect">
            <a:avLst/>
          </a:prstGeom>
          <a:noFill/>
        </p:spPr>
        <p:txBody>
          <a:bodyPr wrap="square" rtlCol="0">
            <a:spAutoFit/>
          </a:bodyPr>
          <a:lstStyle/>
          <a:p>
            <a:r>
              <a:rPr lang="en-US" sz="4000" dirty="0">
                <a:solidFill>
                  <a:schemeClr val="accent1">
                    <a:lumMod val="40000"/>
                    <a:lumOff val="60000"/>
                  </a:schemeClr>
                </a:solidFill>
                <a:latin typeface="Algerian" panose="04020705040A02060702" pitchFamily="82" charset="0"/>
              </a:rPr>
              <a:t>CONFUSION MATRIX</a:t>
            </a:r>
            <a:endParaRPr lang="en-IN" sz="4000" dirty="0">
              <a:solidFill>
                <a:schemeClr val="accent1">
                  <a:lumMod val="40000"/>
                  <a:lumOff val="60000"/>
                </a:schemeClr>
              </a:solidFill>
              <a:latin typeface="Algerian" panose="04020705040A02060702" pitchFamily="82" charset="0"/>
            </a:endParaRPr>
          </a:p>
        </p:txBody>
      </p:sp>
      <p:pic>
        <p:nvPicPr>
          <p:cNvPr id="4" name="Picture 3">
            <a:extLst>
              <a:ext uri="{FF2B5EF4-FFF2-40B4-BE49-F238E27FC236}">
                <a16:creationId xmlns:a16="http://schemas.microsoft.com/office/drawing/2014/main" id="{E33BC143-EB49-BB12-F89B-6445F7EC5AE5}"/>
              </a:ext>
            </a:extLst>
          </p:cNvPr>
          <p:cNvPicPr>
            <a:picLocks noChangeAspect="1"/>
          </p:cNvPicPr>
          <p:nvPr/>
        </p:nvPicPr>
        <p:blipFill>
          <a:blip r:embed="rId2"/>
          <a:stretch>
            <a:fillRect/>
          </a:stretch>
        </p:blipFill>
        <p:spPr>
          <a:xfrm>
            <a:off x="5959967" y="221682"/>
            <a:ext cx="8350395" cy="7527271"/>
          </a:xfrm>
          <a:prstGeom prst="rect">
            <a:avLst/>
          </a:prstGeom>
        </p:spPr>
      </p:pic>
      <p:sp>
        <p:nvSpPr>
          <p:cNvPr id="5" name="Rectangle 1">
            <a:extLst>
              <a:ext uri="{FF2B5EF4-FFF2-40B4-BE49-F238E27FC236}">
                <a16:creationId xmlns:a16="http://schemas.microsoft.com/office/drawing/2014/main" id="{2C43B805-E892-BD9D-64FB-6879E2127271}"/>
              </a:ext>
            </a:extLst>
          </p:cNvPr>
          <p:cNvSpPr>
            <a:spLocks noChangeArrowheads="1"/>
          </p:cNvSpPr>
          <p:nvPr/>
        </p:nvSpPr>
        <p:spPr bwMode="auto">
          <a:xfrm>
            <a:off x="175845" y="1234636"/>
            <a:ext cx="5380893"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True Positive (TP)</a:t>
            </a: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a:t>
            </a:r>
            <a:b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The model predicted "Positive", and the actual label was also "Positive".</a:t>
            </a:r>
            <a:b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 Correct positive prediction.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False Negative (FN)</a:t>
            </a: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a:t>
            </a:r>
            <a:b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The model predicted "Negative", but the actual label was "Positive".</a:t>
            </a:r>
            <a:b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 Missed a positive case.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False Positive (FP)</a:t>
            </a: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a:t>
            </a:r>
            <a:b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The model predicted "Positive", but the actual label was "Negative".</a:t>
            </a:r>
            <a:b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 Incorrectly marked a negative case as positive.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True Negative (TN)</a:t>
            </a: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a:t>
            </a:r>
            <a:b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The model predicted "Negative", and the actual label was also "Negative".</a:t>
            </a:r>
            <a:b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accent6">
                    <a:lumMod val="20000"/>
                    <a:lumOff val="80000"/>
                  </a:schemeClr>
                </a:solidFill>
                <a:effectLst/>
                <a:latin typeface="Times New Roman" panose="02020603050405020304" pitchFamily="18" charset="0"/>
                <a:cs typeface="Times New Roman" panose="02020603050405020304" pitchFamily="18" charset="0"/>
              </a:rPr>
              <a:t>✅ Correct negative prediction.</a:t>
            </a:r>
          </a:p>
        </p:txBody>
      </p:sp>
    </p:spTree>
    <p:extLst>
      <p:ext uri="{BB962C8B-B14F-4D97-AF65-F5344CB8AC3E}">
        <p14:creationId xmlns:p14="http://schemas.microsoft.com/office/powerpoint/2010/main" val="3552383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7E7EE78-C10F-88A4-4411-C74F978AFA92}"/>
                  </a:ext>
                </a:extLst>
              </p14:cNvPr>
              <p14:cNvContentPartPr/>
              <p14:nvPr/>
            </p14:nvContentPartPr>
            <p14:xfrm>
              <a:off x="12889238" y="7736883"/>
              <a:ext cx="1622160" cy="393480"/>
            </p14:xfrm>
          </p:contentPart>
        </mc:Choice>
        <mc:Fallback xmlns="">
          <p:pic>
            <p:nvPicPr>
              <p:cNvPr id="2" name="Ink 1">
                <a:extLst>
                  <a:ext uri="{FF2B5EF4-FFF2-40B4-BE49-F238E27FC236}">
                    <a16:creationId xmlns:a16="http://schemas.microsoft.com/office/drawing/2014/main" id="{17E7EE78-C10F-88A4-4411-C74F978AFA92}"/>
                  </a:ext>
                </a:extLst>
              </p:cNvPr>
              <p:cNvPicPr/>
              <p:nvPr/>
            </p:nvPicPr>
            <p:blipFill>
              <a:blip r:embed="rId3"/>
              <a:stretch>
                <a:fillRect/>
              </a:stretch>
            </p:blipFill>
            <p:spPr>
              <a:xfrm>
                <a:off x="12826238" y="7674243"/>
                <a:ext cx="174780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E342500-D7A5-FD11-51D0-D34E07868A1E}"/>
                  </a:ext>
                </a:extLst>
              </p14:cNvPr>
              <p14:cNvContentPartPr/>
              <p14:nvPr/>
            </p14:nvContentPartPr>
            <p14:xfrm>
              <a:off x="9154958" y="5630883"/>
              <a:ext cx="360" cy="360"/>
            </p14:xfrm>
          </p:contentPart>
        </mc:Choice>
        <mc:Fallback xmlns="">
          <p:pic>
            <p:nvPicPr>
              <p:cNvPr id="3" name="Ink 2">
                <a:extLst>
                  <a:ext uri="{FF2B5EF4-FFF2-40B4-BE49-F238E27FC236}">
                    <a16:creationId xmlns:a16="http://schemas.microsoft.com/office/drawing/2014/main" id="{6E342500-D7A5-FD11-51D0-D34E07868A1E}"/>
                  </a:ext>
                </a:extLst>
              </p:cNvPr>
              <p:cNvPicPr/>
              <p:nvPr/>
            </p:nvPicPr>
            <p:blipFill>
              <a:blip r:embed="rId5"/>
              <a:stretch>
                <a:fillRect/>
              </a:stretch>
            </p:blipFill>
            <p:spPr>
              <a:xfrm>
                <a:off x="9091958" y="5568243"/>
                <a:ext cx="126000" cy="126000"/>
              </a:xfrm>
              <a:prstGeom prst="rect">
                <a:avLst/>
              </a:prstGeom>
            </p:spPr>
          </p:pic>
        </mc:Fallback>
      </mc:AlternateContent>
      <p:sp>
        <p:nvSpPr>
          <p:cNvPr id="4" name="TextBox 3">
            <a:extLst>
              <a:ext uri="{FF2B5EF4-FFF2-40B4-BE49-F238E27FC236}">
                <a16:creationId xmlns:a16="http://schemas.microsoft.com/office/drawing/2014/main" id="{9A3B681C-F374-4FED-A6FF-E45AFFB540C2}"/>
              </a:ext>
            </a:extLst>
          </p:cNvPr>
          <p:cNvSpPr txBox="1"/>
          <p:nvPr/>
        </p:nvSpPr>
        <p:spPr>
          <a:xfrm>
            <a:off x="686907" y="429764"/>
            <a:ext cx="2223561" cy="646331"/>
          </a:xfrm>
          <a:prstGeom prst="rect">
            <a:avLst/>
          </a:prstGeom>
          <a:noFill/>
        </p:spPr>
        <p:txBody>
          <a:bodyPr wrap="square" rtlCol="0">
            <a:spAutoFit/>
          </a:bodyPr>
          <a:lstStyle/>
          <a:p>
            <a:r>
              <a:rPr lang="en-IN" sz="3600" dirty="0">
                <a:solidFill>
                  <a:schemeClr val="accent2">
                    <a:lumMod val="60000"/>
                    <a:lumOff val="40000"/>
                  </a:schemeClr>
                </a:solidFill>
                <a:latin typeface="Agency FB" panose="020B0503020202020204" pitchFamily="34" charset="0"/>
                <a:cs typeface="Times New Roman" panose="02020603050405020304" pitchFamily="18" charset="0"/>
              </a:rPr>
              <a:t>Results-</a:t>
            </a:r>
            <a:endParaRPr lang="en-IN" sz="3600" dirty="0">
              <a:solidFill>
                <a:schemeClr val="accent2">
                  <a:lumMod val="60000"/>
                  <a:lumOff val="40000"/>
                </a:schemeClr>
              </a:solidFill>
              <a:latin typeface="Agency FB" panose="020B0503020202020204" pitchFamily="34" charset="0"/>
            </a:endParaRPr>
          </a:p>
        </p:txBody>
      </p:sp>
      <p:pic>
        <p:nvPicPr>
          <p:cNvPr id="6" name="Picture 5">
            <a:extLst>
              <a:ext uri="{FF2B5EF4-FFF2-40B4-BE49-F238E27FC236}">
                <a16:creationId xmlns:a16="http://schemas.microsoft.com/office/drawing/2014/main" id="{F71FB760-7DCA-7942-3F8B-C8B5EE3B2BDE}"/>
              </a:ext>
            </a:extLst>
          </p:cNvPr>
          <p:cNvPicPr>
            <a:picLocks noChangeAspect="1"/>
          </p:cNvPicPr>
          <p:nvPr/>
        </p:nvPicPr>
        <p:blipFill>
          <a:blip r:embed="rId6"/>
          <a:stretch>
            <a:fillRect/>
          </a:stretch>
        </p:blipFill>
        <p:spPr>
          <a:xfrm>
            <a:off x="6724184" y="405813"/>
            <a:ext cx="7648575" cy="6534150"/>
          </a:xfrm>
          <a:prstGeom prst="rect">
            <a:avLst/>
          </a:prstGeom>
        </p:spPr>
      </p:pic>
      <p:pic>
        <p:nvPicPr>
          <p:cNvPr id="8" name="Picture 7">
            <a:extLst>
              <a:ext uri="{FF2B5EF4-FFF2-40B4-BE49-F238E27FC236}">
                <a16:creationId xmlns:a16="http://schemas.microsoft.com/office/drawing/2014/main" id="{A3EFBF50-FC2A-AF76-00A2-B3152D3F4076}"/>
              </a:ext>
            </a:extLst>
          </p:cNvPr>
          <p:cNvPicPr>
            <a:picLocks noChangeAspect="1"/>
          </p:cNvPicPr>
          <p:nvPr/>
        </p:nvPicPr>
        <p:blipFill>
          <a:blip r:embed="rId7"/>
          <a:srcRect t="8707"/>
          <a:stretch/>
        </p:blipFill>
        <p:spPr>
          <a:xfrm>
            <a:off x="686906" y="3792116"/>
            <a:ext cx="5895975" cy="3678254"/>
          </a:xfrm>
          <a:prstGeom prst="rect">
            <a:avLst/>
          </a:prstGeom>
        </p:spPr>
      </p:pic>
      <p:sp>
        <p:nvSpPr>
          <p:cNvPr id="11" name="TextBox 10">
            <a:extLst>
              <a:ext uri="{FF2B5EF4-FFF2-40B4-BE49-F238E27FC236}">
                <a16:creationId xmlns:a16="http://schemas.microsoft.com/office/drawing/2014/main" id="{256C67CA-B239-6D0C-2BE8-58405CB88800}"/>
              </a:ext>
            </a:extLst>
          </p:cNvPr>
          <p:cNvSpPr txBox="1"/>
          <p:nvPr/>
        </p:nvSpPr>
        <p:spPr>
          <a:xfrm>
            <a:off x="686907" y="992911"/>
            <a:ext cx="5895975" cy="2585323"/>
          </a:xfrm>
          <a:prstGeom prst="rect">
            <a:avLst/>
          </a:prstGeom>
          <a:noFill/>
        </p:spPr>
        <p:txBody>
          <a:bodyPr wrap="square" rtlCol="0">
            <a:spAutoFit/>
          </a:bodyPr>
          <a:lstStyle/>
          <a:p>
            <a:r>
              <a:rPr lang="en-US" dirty="0">
                <a:solidFill>
                  <a:srgbClr val="FFFF00"/>
                </a:solidFill>
              </a:rPr>
              <a:t>Test Set Evaluation</a:t>
            </a:r>
            <a:r>
              <a:rPr lang="en-US" dirty="0">
                <a:solidFill>
                  <a:schemeClr val="bg1"/>
                </a:solidFill>
              </a:rPr>
              <a:t>: Access model performance on a separate test set using metrics…</a:t>
            </a:r>
          </a:p>
          <a:p>
            <a:pPr marL="285750" indent="-285750" algn="ctr">
              <a:buFont typeface="Wingdings" panose="05000000000000000000" pitchFamily="2" charset="2"/>
              <a:buChar char="Ø"/>
            </a:pPr>
            <a:r>
              <a:rPr lang="en-US" dirty="0">
                <a:solidFill>
                  <a:schemeClr val="accent2">
                    <a:lumMod val="75000"/>
                  </a:schemeClr>
                </a:solidFill>
              </a:rPr>
              <a:t>Accuracy</a:t>
            </a:r>
          </a:p>
          <a:p>
            <a:pPr marL="285750" indent="-285750" algn="ctr">
              <a:buFont typeface="Wingdings" panose="05000000000000000000" pitchFamily="2" charset="2"/>
              <a:buChar char="Ø"/>
            </a:pPr>
            <a:r>
              <a:rPr lang="en-US" dirty="0">
                <a:solidFill>
                  <a:schemeClr val="accent2">
                    <a:lumMod val="75000"/>
                  </a:schemeClr>
                </a:solidFill>
              </a:rPr>
              <a:t>Precision</a:t>
            </a:r>
          </a:p>
          <a:p>
            <a:pPr marL="285750" indent="-285750" algn="ctr">
              <a:buFont typeface="Wingdings" panose="05000000000000000000" pitchFamily="2" charset="2"/>
              <a:buChar char="Ø"/>
            </a:pPr>
            <a:r>
              <a:rPr lang="en-US" dirty="0">
                <a:solidFill>
                  <a:schemeClr val="accent2">
                    <a:lumMod val="75000"/>
                  </a:schemeClr>
                </a:solidFill>
              </a:rPr>
              <a:t>Recall</a:t>
            </a:r>
          </a:p>
          <a:p>
            <a:pPr marL="285750" indent="-285750" algn="ctr">
              <a:buFont typeface="Wingdings" panose="05000000000000000000" pitchFamily="2" charset="2"/>
              <a:buChar char="Ø"/>
            </a:pPr>
            <a:r>
              <a:rPr lang="en-US" dirty="0">
                <a:solidFill>
                  <a:schemeClr val="accent2">
                    <a:lumMod val="75000"/>
                  </a:schemeClr>
                </a:solidFill>
              </a:rPr>
              <a:t>Fl-score </a:t>
            </a:r>
          </a:p>
          <a:p>
            <a:endParaRPr lang="en-US" dirty="0">
              <a:solidFill>
                <a:schemeClr val="bg1"/>
              </a:solidFill>
            </a:endParaRPr>
          </a:p>
          <a:p>
            <a:r>
              <a:rPr lang="en-US" dirty="0">
                <a:solidFill>
                  <a:srgbClr val="FFFF00"/>
                </a:solidFill>
              </a:rPr>
              <a:t>Cross-Validation:</a:t>
            </a:r>
            <a:r>
              <a:rPr lang="en-US" dirty="0">
                <a:solidFill>
                  <a:schemeClr val="bg1"/>
                </a:solidFill>
              </a:rPr>
              <a:t> Perform cross- validation to ensure the model's robustness and generalizability..</a:t>
            </a:r>
            <a:endParaRPr lang="en-IN" dirty="0">
              <a:solidFill>
                <a:schemeClr val="bg1"/>
              </a:solidFill>
            </a:endParaRPr>
          </a:p>
        </p:txBody>
      </p:sp>
    </p:spTree>
    <p:extLst>
      <p:ext uri="{BB962C8B-B14F-4D97-AF65-F5344CB8AC3E}">
        <p14:creationId xmlns:p14="http://schemas.microsoft.com/office/powerpoint/2010/main" val="3556365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79345"/>
          </a:xfrm>
          <a:prstGeom prst="rect">
            <a:avLst/>
          </a:prstGeom>
        </p:spPr>
      </p:pic>
      <p:sp>
        <p:nvSpPr>
          <p:cNvPr id="3" name="Text 0"/>
          <p:cNvSpPr/>
          <p:nvPr/>
        </p:nvSpPr>
        <p:spPr>
          <a:xfrm>
            <a:off x="666155" y="2902744"/>
            <a:ext cx="9826704" cy="594836"/>
          </a:xfrm>
          <a:prstGeom prst="rect">
            <a:avLst/>
          </a:prstGeom>
          <a:noFill/>
          <a:ln/>
        </p:spPr>
        <p:txBody>
          <a:bodyPr wrap="none" lIns="0" tIns="0" rIns="0" bIns="0" rtlCol="0" anchor="t"/>
          <a:lstStyle/>
          <a:p>
            <a:pPr marL="0" indent="0">
              <a:lnSpc>
                <a:spcPts val="4650"/>
              </a:lnSpc>
              <a:buNone/>
            </a:pPr>
            <a:r>
              <a:rPr lang="en-US" sz="3700" dirty="0">
                <a:solidFill>
                  <a:srgbClr val="FFFFFF"/>
                </a:solidFill>
                <a:latin typeface="Saira Medium" pitchFamily="34" charset="0"/>
                <a:ea typeface="Saira Medium" pitchFamily="34" charset="-122"/>
                <a:cs typeface="Saira Medium" pitchFamily="34" charset="-120"/>
              </a:rPr>
              <a:t>Rigorous Evaluation for Robust Performance</a:t>
            </a:r>
            <a:endParaRPr lang="en-US" sz="3700" dirty="0"/>
          </a:p>
        </p:txBody>
      </p:sp>
      <p:sp>
        <p:nvSpPr>
          <p:cNvPr id="4" name="Text 1"/>
          <p:cNvSpPr/>
          <p:nvPr/>
        </p:nvSpPr>
        <p:spPr>
          <a:xfrm>
            <a:off x="666155" y="3878223"/>
            <a:ext cx="6506289" cy="628055"/>
          </a:xfrm>
          <a:prstGeom prst="rect">
            <a:avLst/>
          </a:prstGeom>
          <a:noFill/>
          <a:ln/>
        </p:spPr>
        <p:txBody>
          <a:bodyPr wrap="none" lIns="0" tIns="0" rIns="0" bIns="0" rtlCol="0" anchor="t"/>
          <a:lstStyle/>
          <a:p>
            <a:pPr marL="0" indent="0" algn="ctr">
              <a:lnSpc>
                <a:spcPts val="4900"/>
              </a:lnSpc>
              <a:buNone/>
            </a:pPr>
            <a:r>
              <a:rPr lang="en-US" sz="4900" dirty="0">
                <a:solidFill>
                  <a:srgbClr val="FC8337"/>
                </a:solidFill>
                <a:latin typeface="Saira Medium" pitchFamily="34" charset="0"/>
                <a:ea typeface="Saira Medium" pitchFamily="34" charset="-122"/>
                <a:cs typeface="Saira Medium" pitchFamily="34" charset="-120"/>
              </a:rPr>
              <a:t>92%</a:t>
            </a:r>
            <a:endParaRPr lang="en-US" sz="4900" dirty="0"/>
          </a:p>
        </p:txBody>
      </p:sp>
      <p:sp>
        <p:nvSpPr>
          <p:cNvPr id="5" name="Text 2"/>
          <p:cNvSpPr/>
          <p:nvPr/>
        </p:nvSpPr>
        <p:spPr>
          <a:xfrm>
            <a:off x="2729627" y="4744164"/>
            <a:ext cx="2379345" cy="297299"/>
          </a:xfrm>
          <a:prstGeom prst="rect">
            <a:avLst/>
          </a:prstGeom>
          <a:noFill/>
          <a:ln/>
        </p:spPr>
        <p:txBody>
          <a:bodyPr wrap="none" lIns="0" tIns="0" rIns="0" bIns="0" rtlCol="0" anchor="t"/>
          <a:lstStyle/>
          <a:p>
            <a:pPr marL="0" indent="0" algn="ctr">
              <a:lnSpc>
                <a:spcPts val="2300"/>
              </a:lnSpc>
              <a:buNone/>
            </a:pPr>
            <a:r>
              <a:rPr lang="en-US" sz="1850" dirty="0">
                <a:solidFill>
                  <a:srgbClr val="E5E0DF"/>
                </a:solidFill>
                <a:latin typeface="Saira Medium" pitchFamily="34" charset="0"/>
                <a:ea typeface="Saira Medium" pitchFamily="34" charset="-122"/>
                <a:cs typeface="Saira Medium" pitchFamily="34" charset="-120"/>
              </a:rPr>
              <a:t>Accuracy</a:t>
            </a:r>
            <a:endParaRPr lang="en-US" sz="1850" dirty="0"/>
          </a:p>
        </p:txBody>
      </p:sp>
      <p:sp>
        <p:nvSpPr>
          <p:cNvPr id="6" name="Text 3"/>
          <p:cNvSpPr/>
          <p:nvPr/>
        </p:nvSpPr>
        <p:spPr>
          <a:xfrm>
            <a:off x="666155" y="5155644"/>
            <a:ext cx="6506289" cy="304562"/>
          </a:xfrm>
          <a:prstGeom prst="rect">
            <a:avLst/>
          </a:prstGeom>
          <a:noFill/>
          <a:ln/>
        </p:spPr>
        <p:txBody>
          <a:bodyPr wrap="none" lIns="0" tIns="0" rIns="0" bIns="0" rtlCol="0" anchor="t"/>
          <a:lstStyle/>
          <a:p>
            <a:pPr marL="0" indent="0" algn="ctr">
              <a:lnSpc>
                <a:spcPts val="2350"/>
              </a:lnSpc>
              <a:buNone/>
            </a:pPr>
            <a:r>
              <a:rPr lang="en-US" sz="1450" dirty="0">
                <a:solidFill>
                  <a:srgbClr val="E5E0DF"/>
                </a:solidFill>
                <a:latin typeface="Roboto" pitchFamily="34" charset="0"/>
                <a:ea typeface="Roboto" pitchFamily="34" charset="-122"/>
                <a:cs typeface="Roboto" pitchFamily="34" charset="-120"/>
              </a:rPr>
              <a:t>The model achieves high accuracy in classifying blood groups.</a:t>
            </a:r>
            <a:endParaRPr lang="en-US" sz="1450" dirty="0"/>
          </a:p>
        </p:txBody>
      </p:sp>
      <p:sp>
        <p:nvSpPr>
          <p:cNvPr id="7" name="Text 4"/>
          <p:cNvSpPr/>
          <p:nvPr/>
        </p:nvSpPr>
        <p:spPr>
          <a:xfrm>
            <a:off x="7457956" y="3878223"/>
            <a:ext cx="6506289" cy="628055"/>
          </a:xfrm>
          <a:prstGeom prst="rect">
            <a:avLst/>
          </a:prstGeom>
          <a:noFill/>
          <a:ln/>
        </p:spPr>
        <p:txBody>
          <a:bodyPr wrap="none" lIns="0" tIns="0" rIns="0" bIns="0" rtlCol="0" anchor="t"/>
          <a:lstStyle/>
          <a:p>
            <a:pPr marL="0" indent="0" algn="ctr">
              <a:lnSpc>
                <a:spcPts val="4900"/>
              </a:lnSpc>
              <a:buNone/>
            </a:pPr>
            <a:r>
              <a:rPr lang="en-US" sz="4900" dirty="0">
                <a:solidFill>
                  <a:srgbClr val="FC8337"/>
                </a:solidFill>
                <a:latin typeface="Saira Medium" pitchFamily="34" charset="0"/>
                <a:ea typeface="Saira Medium" pitchFamily="34" charset="-122"/>
                <a:cs typeface="Saira Medium" pitchFamily="34" charset="-120"/>
              </a:rPr>
              <a:t>94%</a:t>
            </a:r>
            <a:endParaRPr lang="en-US" sz="4900" dirty="0"/>
          </a:p>
        </p:txBody>
      </p:sp>
      <p:sp>
        <p:nvSpPr>
          <p:cNvPr id="8" name="Text 5"/>
          <p:cNvSpPr/>
          <p:nvPr/>
        </p:nvSpPr>
        <p:spPr>
          <a:xfrm>
            <a:off x="9521428" y="4744164"/>
            <a:ext cx="2379345" cy="297299"/>
          </a:xfrm>
          <a:prstGeom prst="rect">
            <a:avLst/>
          </a:prstGeom>
          <a:noFill/>
          <a:ln/>
        </p:spPr>
        <p:txBody>
          <a:bodyPr wrap="none" lIns="0" tIns="0" rIns="0" bIns="0" rtlCol="0" anchor="t"/>
          <a:lstStyle/>
          <a:p>
            <a:pPr marL="0" indent="0" algn="ctr">
              <a:lnSpc>
                <a:spcPts val="2300"/>
              </a:lnSpc>
              <a:buNone/>
            </a:pPr>
            <a:r>
              <a:rPr lang="en-US" sz="1850" dirty="0">
                <a:solidFill>
                  <a:srgbClr val="E5E0DF"/>
                </a:solidFill>
                <a:latin typeface="Saira Medium" pitchFamily="34" charset="0"/>
                <a:ea typeface="Saira Medium" pitchFamily="34" charset="-122"/>
                <a:cs typeface="Saira Medium" pitchFamily="34" charset="-120"/>
              </a:rPr>
              <a:t>Precision</a:t>
            </a:r>
            <a:endParaRPr lang="en-US" sz="1850" dirty="0"/>
          </a:p>
        </p:txBody>
      </p:sp>
      <p:sp>
        <p:nvSpPr>
          <p:cNvPr id="9" name="Text 6"/>
          <p:cNvSpPr/>
          <p:nvPr/>
        </p:nvSpPr>
        <p:spPr>
          <a:xfrm>
            <a:off x="7457956" y="5155644"/>
            <a:ext cx="6506289" cy="304562"/>
          </a:xfrm>
          <a:prstGeom prst="rect">
            <a:avLst/>
          </a:prstGeom>
          <a:noFill/>
          <a:ln/>
        </p:spPr>
        <p:txBody>
          <a:bodyPr wrap="none" lIns="0" tIns="0" rIns="0" bIns="0" rtlCol="0" anchor="t"/>
          <a:lstStyle/>
          <a:p>
            <a:pPr marL="0" indent="0" algn="ctr">
              <a:lnSpc>
                <a:spcPts val="2350"/>
              </a:lnSpc>
              <a:buNone/>
            </a:pPr>
            <a:r>
              <a:rPr lang="en-US" sz="1450" dirty="0">
                <a:solidFill>
                  <a:srgbClr val="E5E0DF"/>
                </a:solidFill>
                <a:latin typeface="Roboto" pitchFamily="34" charset="0"/>
                <a:ea typeface="Roboto" pitchFamily="34" charset="-122"/>
                <a:cs typeface="Roboto" pitchFamily="34" charset="-120"/>
              </a:rPr>
              <a:t>The model correctly identifies blood groups with minimal false positives.</a:t>
            </a:r>
            <a:endParaRPr lang="en-US" sz="1450" dirty="0"/>
          </a:p>
        </p:txBody>
      </p:sp>
      <p:sp>
        <p:nvSpPr>
          <p:cNvPr id="10" name="Text 7"/>
          <p:cNvSpPr/>
          <p:nvPr/>
        </p:nvSpPr>
        <p:spPr>
          <a:xfrm>
            <a:off x="677306" y="6137512"/>
            <a:ext cx="6506289" cy="628055"/>
          </a:xfrm>
          <a:prstGeom prst="rect">
            <a:avLst/>
          </a:prstGeom>
          <a:noFill/>
          <a:ln/>
        </p:spPr>
        <p:txBody>
          <a:bodyPr wrap="none" lIns="0" tIns="0" rIns="0" bIns="0" rtlCol="0" anchor="t"/>
          <a:lstStyle/>
          <a:p>
            <a:pPr marL="0" indent="0" algn="ctr">
              <a:lnSpc>
                <a:spcPts val="4900"/>
              </a:lnSpc>
              <a:buNone/>
            </a:pPr>
            <a:r>
              <a:rPr lang="en-US" sz="4900" dirty="0">
                <a:solidFill>
                  <a:srgbClr val="FC8337"/>
                </a:solidFill>
                <a:latin typeface="Saira Medium" pitchFamily="34" charset="0"/>
                <a:ea typeface="Saira Medium" pitchFamily="34" charset="-122"/>
                <a:cs typeface="Saira Medium" pitchFamily="34" charset="-120"/>
              </a:rPr>
              <a:t>93%</a:t>
            </a:r>
            <a:endParaRPr lang="en-US" sz="4900" dirty="0"/>
          </a:p>
        </p:txBody>
      </p:sp>
      <p:sp>
        <p:nvSpPr>
          <p:cNvPr id="11" name="Text 8"/>
          <p:cNvSpPr/>
          <p:nvPr/>
        </p:nvSpPr>
        <p:spPr>
          <a:xfrm>
            <a:off x="2729627" y="6992302"/>
            <a:ext cx="2379345" cy="297299"/>
          </a:xfrm>
          <a:prstGeom prst="rect">
            <a:avLst/>
          </a:prstGeom>
          <a:noFill/>
          <a:ln/>
        </p:spPr>
        <p:txBody>
          <a:bodyPr wrap="none" lIns="0" tIns="0" rIns="0" bIns="0" rtlCol="0" anchor="t"/>
          <a:lstStyle/>
          <a:p>
            <a:pPr marL="0" indent="0" algn="ctr">
              <a:lnSpc>
                <a:spcPts val="2300"/>
              </a:lnSpc>
              <a:buNone/>
            </a:pPr>
            <a:r>
              <a:rPr lang="en-US" sz="1850" dirty="0">
                <a:solidFill>
                  <a:srgbClr val="E5E0DF"/>
                </a:solidFill>
                <a:latin typeface="Saira Medium" pitchFamily="34" charset="0"/>
                <a:ea typeface="Saira Medium" pitchFamily="34" charset="-122"/>
                <a:cs typeface="Saira Medium" pitchFamily="34" charset="-120"/>
              </a:rPr>
              <a:t>Recall</a:t>
            </a:r>
            <a:endParaRPr lang="en-US" sz="1850" dirty="0"/>
          </a:p>
        </p:txBody>
      </p:sp>
      <p:sp>
        <p:nvSpPr>
          <p:cNvPr id="12" name="Text 9"/>
          <p:cNvSpPr/>
          <p:nvPr/>
        </p:nvSpPr>
        <p:spPr>
          <a:xfrm>
            <a:off x="666155" y="7403783"/>
            <a:ext cx="6506289" cy="304562"/>
          </a:xfrm>
          <a:prstGeom prst="rect">
            <a:avLst/>
          </a:prstGeom>
          <a:noFill/>
          <a:ln/>
        </p:spPr>
        <p:txBody>
          <a:bodyPr wrap="none" lIns="0" tIns="0" rIns="0" bIns="0" rtlCol="0" anchor="t"/>
          <a:lstStyle/>
          <a:p>
            <a:pPr marL="0" indent="0" algn="ctr">
              <a:lnSpc>
                <a:spcPts val="2350"/>
              </a:lnSpc>
              <a:buNone/>
            </a:pPr>
            <a:r>
              <a:rPr lang="en-US" sz="1450" dirty="0">
                <a:solidFill>
                  <a:srgbClr val="E5E0DF"/>
                </a:solidFill>
                <a:latin typeface="Roboto" pitchFamily="34" charset="0"/>
                <a:ea typeface="Roboto" pitchFamily="34" charset="-122"/>
                <a:cs typeface="Roboto" pitchFamily="34" charset="-120"/>
              </a:rPr>
              <a:t>The model effectively identifies all instances of each blood group.</a:t>
            </a:r>
            <a:endParaRPr lang="en-US" sz="1450" dirty="0"/>
          </a:p>
        </p:txBody>
      </p:sp>
      <p:sp>
        <p:nvSpPr>
          <p:cNvPr id="13" name="Text 10"/>
          <p:cNvSpPr/>
          <p:nvPr/>
        </p:nvSpPr>
        <p:spPr>
          <a:xfrm>
            <a:off x="7457956" y="6126361"/>
            <a:ext cx="6506289" cy="628055"/>
          </a:xfrm>
          <a:prstGeom prst="rect">
            <a:avLst/>
          </a:prstGeom>
          <a:noFill/>
          <a:ln/>
        </p:spPr>
        <p:txBody>
          <a:bodyPr wrap="none" lIns="0" tIns="0" rIns="0" bIns="0" rtlCol="0" anchor="t"/>
          <a:lstStyle/>
          <a:p>
            <a:pPr marL="0" indent="0" algn="ctr">
              <a:lnSpc>
                <a:spcPts val="4900"/>
              </a:lnSpc>
              <a:buNone/>
            </a:pPr>
            <a:r>
              <a:rPr lang="en-US" sz="4900" dirty="0">
                <a:solidFill>
                  <a:srgbClr val="FC8337"/>
                </a:solidFill>
                <a:latin typeface="Saira Medium" pitchFamily="34" charset="0"/>
                <a:ea typeface="Saira Medium" pitchFamily="34" charset="-122"/>
                <a:cs typeface="Saira Medium" pitchFamily="34" charset="-120"/>
              </a:rPr>
              <a:t>92%</a:t>
            </a:r>
            <a:endParaRPr lang="en-US" sz="4900" dirty="0"/>
          </a:p>
        </p:txBody>
      </p:sp>
      <p:sp>
        <p:nvSpPr>
          <p:cNvPr id="14" name="Text 11"/>
          <p:cNvSpPr/>
          <p:nvPr/>
        </p:nvSpPr>
        <p:spPr>
          <a:xfrm>
            <a:off x="9521428" y="6992302"/>
            <a:ext cx="2379345" cy="297299"/>
          </a:xfrm>
          <a:prstGeom prst="rect">
            <a:avLst/>
          </a:prstGeom>
          <a:noFill/>
          <a:ln/>
        </p:spPr>
        <p:txBody>
          <a:bodyPr wrap="none" lIns="0" tIns="0" rIns="0" bIns="0" rtlCol="0" anchor="t"/>
          <a:lstStyle/>
          <a:p>
            <a:pPr marL="0" indent="0" algn="ctr">
              <a:lnSpc>
                <a:spcPts val="2300"/>
              </a:lnSpc>
              <a:buNone/>
            </a:pPr>
            <a:r>
              <a:rPr lang="en-US" sz="1850" dirty="0">
                <a:solidFill>
                  <a:srgbClr val="E5E0DF"/>
                </a:solidFill>
                <a:latin typeface="Saira Medium" pitchFamily="34" charset="0"/>
                <a:ea typeface="Saira Medium" pitchFamily="34" charset="-122"/>
                <a:cs typeface="Saira Medium" pitchFamily="34" charset="-120"/>
              </a:rPr>
              <a:t>F1-Score</a:t>
            </a:r>
            <a:endParaRPr lang="en-US" sz="1850" dirty="0"/>
          </a:p>
        </p:txBody>
      </p:sp>
      <p:sp>
        <p:nvSpPr>
          <p:cNvPr id="15" name="Text 12"/>
          <p:cNvSpPr/>
          <p:nvPr/>
        </p:nvSpPr>
        <p:spPr>
          <a:xfrm>
            <a:off x="7457956" y="7403783"/>
            <a:ext cx="6506289" cy="304562"/>
          </a:xfrm>
          <a:prstGeom prst="rect">
            <a:avLst/>
          </a:prstGeom>
          <a:noFill/>
          <a:ln/>
        </p:spPr>
        <p:txBody>
          <a:bodyPr wrap="none" lIns="0" tIns="0" rIns="0" bIns="0" rtlCol="0" anchor="t"/>
          <a:lstStyle/>
          <a:p>
            <a:pPr marL="0" indent="0" algn="ctr">
              <a:lnSpc>
                <a:spcPts val="2350"/>
              </a:lnSpc>
              <a:buNone/>
            </a:pPr>
            <a:r>
              <a:rPr lang="en-US" sz="1450" dirty="0">
                <a:solidFill>
                  <a:srgbClr val="E5E0DF"/>
                </a:solidFill>
                <a:latin typeface="Roboto" pitchFamily="34" charset="0"/>
                <a:ea typeface="Roboto" pitchFamily="34" charset="-122"/>
                <a:cs typeface="Roboto" pitchFamily="34" charset="-120"/>
              </a:rPr>
              <a:t>The model demonstrates a high balance between precision and recall.</a:t>
            </a:r>
            <a:endParaRPr lang="en-US" sz="1450" dirty="0"/>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CF952F5A-8019-3AD2-E7BE-B6343695BCC1}"/>
                  </a:ext>
                </a:extLst>
              </p14:cNvPr>
              <p14:cNvContentPartPr/>
              <p14:nvPr/>
            </p14:nvContentPartPr>
            <p14:xfrm>
              <a:off x="12751718" y="7804563"/>
              <a:ext cx="1694160" cy="236520"/>
            </p14:xfrm>
          </p:contentPart>
        </mc:Choice>
        <mc:Fallback xmlns="">
          <p:pic>
            <p:nvPicPr>
              <p:cNvPr id="16" name="Ink 15">
                <a:extLst>
                  <a:ext uri="{FF2B5EF4-FFF2-40B4-BE49-F238E27FC236}">
                    <a16:creationId xmlns:a16="http://schemas.microsoft.com/office/drawing/2014/main" id="{CF952F5A-8019-3AD2-E7BE-B6343695BCC1}"/>
                  </a:ext>
                </a:extLst>
              </p:cNvPr>
              <p:cNvPicPr/>
              <p:nvPr/>
            </p:nvPicPr>
            <p:blipFill>
              <a:blip r:embed="rId5"/>
              <a:stretch>
                <a:fillRect/>
              </a:stretch>
            </p:blipFill>
            <p:spPr>
              <a:xfrm>
                <a:off x="12688718" y="7741563"/>
                <a:ext cx="1819800" cy="362160"/>
              </a:xfrm>
              <a:prstGeom prst="rect">
                <a:avLst/>
              </a:prstGeom>
            </p:spPr>
          </p:pic>
        </mc:Fallback>
      </mc:AlternateContent>
    </p:spTree>
    <p:extLst>
      <p:ext uri="{BB962C8B-B14F-4D97-AF65-F5344CB8AC3E}">
        <p14:creationId xmlns:p14="http://schemas.microsoft.com/office/powerpoint/2010/main" val="2151000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1573AC-0E2F-CB88-E7D9-A77A88209468}"/>
              </a:ext>
            </a:extLst>
          </p:cNvPr>
          <p:cNvPicPr>
            <a:picLocks noChangeAspect="1"/>
          </p:cNvPicPr>
          <p:nvPr/>
        </p:nvPicPr>
        <p:blipFill>
          <a:blip r:embed="rId2"/>
          <a:stretch>
            <a:fillRect/>
          </a:stretch>
        </p:blipFill>
        <p:spPr>
          <a:xfrm>
            <a:off x="7477705" y="381093"/>
            <a:ext cx="6713509" cy="5473297"/>
          </a:xfrm>
          <a:prstGeom prst="rect">
            <a:avLst/>
          </a:prstGeom>
        </p:spPr>
      </p:pic>
      <p:pic>
        <p:nvPicPr>
          <p:cNvPr id="4" name="Picture 3">
            <a:extLst>
              <a:ext uri="{FF2B5EF4-FFF2-40B4-BE49-F238E27FC236}">
                <a16:creationId xmlns:a16="http://schemas.microsoft.com/office/drawing/2014/main" id="{4D5A8623-9EEA-F696-6D6F-C08A11309C96}"/>
              </a:ext>
            </a:extLst>
          </p:cNvPr>
          <p:cNvPicPr>
            <a:picLocks noChangeAspect="1"/>
          </p:cNvPicPr>
          <p:nvPr/>
        </p:nvPicPr>
        <p:blipFill>
          <a:blip r:embed="rId3"/>
          <a:stretch>
            <a:fillRect/>
          </a:stretch>
        </p:blipFill>
        <p:spPr>
          <a:xfrm>
            <a:off x="234177" y="2509024"/>
            <a:ext cx="6940822" cy="5384575"/>
          </a:xfrm>
          <a:prstGeom prst="rect">
            <a:avLst/>
          </a:prstGeom>
        </p:spPr>
      </p:pic>
      <p:sp>
        <p:nvSpPr>
          <p:cNvPr id="5" name="TextBox 4">
            <a:extLst>
              <a:ext uri="{FF2B5EF4-FFF2-40B4-BE49-F238E27FC236}">
                <a16:creationId xmlns:a16="http://schemas.microsoft.com/office/drawing/2014/main" id="{11AC9AE2-6143-FAB6-5D9A-4DC3D24ACD78}"/>
              </a:ext>
            </a:extLst>
          </p:cNvPr>
          <p:cNvSpPr txBox="1"/>
          <p:nvPr/>
        </p:nvSpPr>
        <p:spPr>
          <a:xfrm>
            <a:off x="1245421" y="992459"/>
            <a:ext cx="4918334" cy="523220"/>
          </a:xfrm>
          <a:prstGeom prst="rect">
            <a:avLst/>
          </a:prstGeom>
          <a:noFill/>
        </p:spPr>
        <p:txBody>
          <a:bodyPr wrap="none" rtlCol="0">
            <a:spAutoFit/>
          </a:bodyPr>
          <a:lstStyle/>
          <a:p>
            <a:r>
              <a:rPr lang="en-US" sz="2800" dirty="0">
                <a:solidFill>
                  <a:srgbClr val="FFFF00"/>
                </a:solidFill>
                <a:latin typeface="Algerian" panose="04020705040A02060702" pitchFamily="82" charset="0"/>
              </a:rPr>
              <a:t>PRIDICT BLOOD GROUP PAGE</a:t>
            </a:r>
            <a:endParaRPr lang="en-IN" sz="2800" dirty="0">
              <a:solidFill>
                <a:srgbClr val="FFFF00"/>
              </a:solidFill>
              <a:latin typeface="Algerian" panose="04020705040A02060702" pitchFamily="82" charset="0"/>
            </a:endParaRPr>
          </a:p>
        </p:txBody>
      </p:sp>
      <p:sp>
        <p:nvSpPr>
          <p:cNvPr id="6" name="TextBox 5">
            <a:extLst>
              <a:ext uri="{FF2B5EF4-FFF2-40B4-BE49-F238E27FC236}">
                <a16:creationId xmlns:a16="http://schemas.microsoft.com/office/drawing/2014/main" id="{ECB4F0FA-D842-A127-FC3C-372275BC4219}"/>
              </a:ext>
            </a:extLst>
          </p:cNvPr>
          <p:cNvSpPr txBox="1"/>
          <p:nvPr/>
        </p:nvSpPr>
        <p:spPr>
          <a:xfrm>
            <a:off x="8575288" y="6635195"/>
            <a:ext cx="3161443" cy="646331"/>
          </a:xfrm>
          <a:prstGeom prst="rect">
            <a:avLst/>
          </a:prstGeom>
          <a:noFill/>
        </p:spPr>
        <p:txBody>
          <a:bodyPr wrap="none" rtlCol="0">
            <a:spAutoFit/>
          </a:bodyPr>
          <a:lstStyle/>
          <a:p>
            <a:r>
              <a:rPr lang="en-US" sz="3600" dirty="0">
                <a:solidFill>
                  <a:srgbClr val="FFFF00"/>
                </a:solidFill>
                <a:latin typeface="Algerian" panose="04020705040A02060702" pitchFamily="82" charset="0"/>
              </a:rPr>
              <a:t>RESULT PAGE</a:t>
            </a:r>
            <a:endParaRPr lang="en-IN" sz="3600" dirty="0">
              <a:solidFill>
                <a:srgbClr val="FFFF00"/>
              </a:solidFill>
              <a:latin typeface="Algerian" panose="04020705040A02060702" pitchFamily="82" charset="0"/>
            </a:endParaRPr>
          </a:p>
        </p:txBody>
      </p:sp>
    </p:spTree>
    <p:extLst>
      <p:ext uri="{BB962C8B-B14F-4D97-AF65-F5344CB8AC3E}">
        <p14:creationId xmlns:p14="http://schemas.microsoft.com/office/powerpoint/2010/main" val="2859856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965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References &amp; Acknowledgments</a:t>
            </a:r>
            <a:endParaRPr lang="en-US" sz="4450" dirty="0"/>
          </a:p>
        </p:txBody>
      </p:sp>
      <p:sp>
        <p:nvSpPr>
          <p:cNvPr id="4" name="Text 1"/>
          <p:cNvSpPr/>
          <p:nvPr/>
        </p:nvSpPr>
        <p:spPr>
          <a:xfrm>
            <a:off x="6280190" y="377737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This research builds on prior studies in fingerprint biometrics, blood group prediction, and machine learning. Key references include works by Mahmood and Kuppa (2010), Vijaykumar et al. (2021), and others exploring CNN applications in biometric identification and blood typing.</a:t>
            </a:r>
            <a:endParaRPr lang="en-US" sz="1750" dirty="0"/>
          </a:p>
        </p:txBody>
      </p:sp>
      <p:sp>
        <p:nvSpPr>
          <p:cNvPr id="5" name="Text 2"/>
          <p:cNvSpPr/>
          <p:nvPr/>
        </p:nvSpPr>
        <p:spPr>
          <a:xfrm>
            <a:off x="6280190" y="548413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Extensive literature review and experimental validation underpin the system's development and performance analysis.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731175"/>
            <a:ext cx="4919305" cy="2767132"/>
          </a:xfrm>
          <a:prstGeom prst="rect">
            <a:avLst/>
          </a:prstGeom>
        </p:spPr>
      </p:pic>
      <p:sp>
        <p:nvSpPr>
          <p:cNvPr id="4" name="Text 0"/>
          <p:cNvSpPr/>
          <p:nvPr/>
        </p:nvSpPr>
        <p:spPr>
          <a:xfrm>
            <a:off x="1736646" y="3408878"/>
            <a:ext cx="5670590" cy="708779"/>
          </a:xfrm>
          <a:prstGeom prst="rect">
            <a:avLst/>
          </a:prstGeom>
          <a:noFill/>
          <a:ln/>
        </p:spPr>
        <p:txBody>
          <a:bodyPr wrap="none" lIns="0" tIns="0" rIns="0" bIns="0" rtlCol="0" anchor="t"/>
          <a:lstStyle/>
          <a:p>
            <a:pPr marL="0" indent="0" algn="ctr">
              <a:lnSpc>
                <a:spcPts val="5550"/>
              </a:lnSpc>
              <a:buNone/>
            </a:pPr>
            <a:r>
              <a:rPr lang="en-US" sz="4450" spc="600" dirty="0">
                <a:solidFill>
                  <a:schemeClr val="accent5">
                    <a:lumMod val="60000"/>
                    <a:lumOff val="40000"/>
                  </a:schemeClr>
                </a:solidFill>
                <a:latin typeface="Harlow Solid Italic" panose="04030604020F02020D02" pitchFamily="82" charset="0"/>
                <a:ea typeface="Instrument Sans Medium" pitchFamily="34" charset="-122"/>
                <a:cs typeface="Instrument Sans Medium" pitchFamily="34" charset="-120"/>
              </a:rPr>
              <a:t>Thank You!</a:t>
            </a:r>
            <a:endParaRPr lang="en-US" sz="4450" spc="600" dirty="0">
              <a:solidFill>
                <a:schemeClr val="accent5">
                  <a:lumMod val="60000"/>
                  <a:lumOff val="40000"/>
                </a:schemeClr>
              </a:solidFill>
              <a:latin typeface="Harlow Solid Italic" panose="04030604020F02020D02" pitchFamily="82" charset="0"/>
            </a:endParaRPr>
          </a:p>
        </p:txBody>
      </p:sp>
      <p:sp>
        <p:nvSpPr>
          <p:cNvPr id="5" name="Text 1"/>
          <p:cNvSpPr/>
          <p:nvPr/>
        </p:nvSpPr>
        <p:spPr>
          <a:xfrm>
            <a:off x="793790" y="4457819"/>
            <a:ext cx="7556421" cy="362903"/>
          </a:xfrm>
          <a:prstGeom prst="rect">
            <a:avLst/>
          </a:prstGeom>
          <a:noFill/>
          <a:ln/>
        </p:spPr>
        <p:txBody>
          <a:bodyPr wrap="none" lIns="0" tIns="0" rIns="0" bIns="0" rtlCol="0" anchor="t"/>
          <a:lstStyle/>
          <a:p>
            <a:pPr marL="0" indent="0">
              <a:lnSpc>
                <a:spcPts val="2850"/>
              </a:lnSpc>
              <a:buNone/>
            </a:pPr>
            <a:endParaRPr lang="en-US" sz="1750" dirty="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53E6A67-8CDA-F886-027D-741386FAAEBC}"/>
                  </a:ext>
                </a:extLst>
              </p14:cNvPr>
              <p14:cNvContentPartPr/>
              <p14:nvPr/>
            </p14:nvContentPartPr>
            <p14:xfrm>
              <a:off x="10194278" y="3277563"/>
              <a:ext cx="711720" cy="34560"/>
            </p14:xfrm>
          </p:contentPart>
        </mc:Choice>
        <mc:Fallback xmlns="">
          <p:pic>
            <p:nvPicPr>
              <p:cNvPr id="6" name="Ink 5">
                <a:extLst>
                  <a:ext uri="{FF2B5EF4-FFF2-40B4-BE49-F238E27FC236}">
                    <a16:creationId xmlns:a16="http://schemas.microsoft.com/office/drawing/2014/main" id="{E53E6A67-8CDA-F886-027D-741386FAAEBC}"/>
                  </a:ext>
                </a:extLst>
              </p:cNvPr>
              <p:cNvPicPr/>
              <p:nvPr/>
            </p:nvPicPr>
            <p:blipFill>
              <a:blip r:embed="rId6"/>
              <a:stretch>
                <a:fillRect/>
              </a:stretch>
            </p:blipFill>
            <p:spPr>
              <a:xfrm>
                <a:off x="10104638" y="3097923"/>
                <a:ext cx="891360" cy="39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7" name="Ink 6">
                <a:extLst>
                  <a:ext uri="{FF2B5EF4-FFF2-40B4-BE49-F238E27FC236}">
                    <a16:creationId xmlns:a16="http://schemas.microsoft.com/office/drawing/2014/main" id="{085E12FB-7806-5E2A-9EC3-BEEC8528910A}"/>
                  </a:ext>
                </a:extLst>
              </p14:cNvPr>
              <p14:cNvContentPartPr/>
              <p14:nvPr/>
            </p14:nvContentPartPr>
            <p14:xfrm>
              <a:off x="10023278" y="3091083"/>
              <a:ext cx="951840" cy="350280"/>
            </p14:xfrm>
          </p:contentPart>
        </mc:Choice>
        <mc:Fallback xmlns="">
          <p:pic>
            <p:nvPicPr>
              <p:cNvPr id="7" name="Ink 6">
                <a:extLst>
                  <a:ext uri="{FF2B5EF4-FFF2-40B4-BE49-F238E27FC236}">
                    <a16:creationId xmlns:a16="http://schemas.microsoft.com/office/drawing/2014/main" id="{085E12FB-7806-5E2A-9EC3-BEEC8528910A}"/>
                  </a:ext>
                </a:extLst>
              </p:cNvPr>
              <p:cNvPicPr/>
              <p:nvPr/>
            </p:nvPicPr>
            <p:blipFill>
              <a:blip r:embed="rId8"/>
              <a:stretch>
                <a:fillRect/>
              </a:stretch>
            </p:blipFill>
            <p:spPr>
              <a:xfrm>
                <a:off x="9960638" y="3028443"/>
                <a:ext cx="1077480" cy="47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8" name="Ink 7">
                <a:extLst>
                  <a:ext uri="{FF2B5EF4-FFF2-40B4-BE49-F238E27FC236}">
                    <a16:creationId xmlns:a16="http://schemas.microsoft.com/office/drawing/2014/main" id="{C77A65FE-F151-7549-6F51-86FCF07BA5E5}"/>
                  </a:ext>
                </a:extLst>
              </p14:cNvPr>
              <p14:cNvContentPartPr/>
              <p14:nvPr/>
            </p14:nvContentPartPr>
            <p14:xfrm>
              <a:off x="12630398" y="4773723"/>
              <a:ext cx="875880" cy="222840"/>
            </p14:xfrm>
          </p:contentPart>
        </mc:Choice>
        <mc:Fallback xmlns="">
          <p:pic>
            <p:nvPicPr>
              <p:cNvPr id="8" name="Ink 7">
                <a:extLst>
                  <a:ext uri="{FF2B5EF4-FFF2-40B4-BE49-F238E27FC236}">
                    <a16:creationId xmlns:a16="http://schemas.microsoft.com/office/drawing/2014/main" id="{C77A65FE-F151-7549-6F51-86FCF07BA5E5}"/>
                  </a:ext>
                </a:extLst>
              </p:cNvPr>
              <p:cNvPicPr/>
              <p:nvPr/>
            </p:nvPicPr>
            <p:blipFill>
              <a:blip r:embed="rId10"/>
              <a:stretch>
                <a:fillRect/>
              </a:stretch>
            </p:blipFill>
            <p:spPr>
              <a:xfrm>
                <a:off x="12567758" y="4710723"/>
                <a:ext cx="1001520" cy="3484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120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Fingerprint-Based Blood Group Detection: A Deep Learning Approach</a:t>
            </a:r>
            <a:endParaRPr lang="en-US" sz="4450" dirty="0"/>
          </a:p>
        </p:txBody>
      </p:sp>
      <p:sp>
        <p:nvSpPr>
          <p:cNvPr id="4" name="Text 1"/>
          <p:cNvSpPr/>
          <p:nvPr/>
        </p:nvSpPr>
        <p:spPr>
          <a:xfrm>
            <a:off x="6280190" y="4477703"/>
            <a:ext cx="7556421" cy="1088708"/>
          </a:xfrm>
          <a:prstGeom prst="rect">
            <a:avLst/>
          </a:prstGeom>
          <a:noFill/>
          <a:ln/>
        </p:spPr>
        <p:txBody>
          <a:bodyPr wrap="square" lIns="0" tIns="0" rIns="0" bIns="0" rtlCol="0" anchor="t"/>
          <a:lstStyle/>
          <a:p>
            <a:pPr>
              <a:lnSpc>
                <a:spcPts val="2850"/>
              </a:lnSpc>
            </a:pPr>
            <a:r>
              <a:rPr lang="en-US" sz="1750" dirty="0">
                <a:solidFill>
                  <a:srgbClr val="E5E0DF"/>
                </a:solidFill>
                <a:latin typeface="Roboto" pitchFamily="34" charset="0"/>
                <a:ea typeface="Roboto" pitchFamily="34" charset="-122"/>
                <a:cs typeface="Roboto" pitchFamily="34" charset="-120"/>
              </a:rPr>
              <a:t>This presentation explores a novel system that uses Convolutional Neural Networks (CNNs) for non-invasive blood group detection through fingerprint analysis. The approach leverages CNNs' powerful image processing and pattern recognition capabilities to identify blood types from fingerprint patterns. Despite challenges like the need for large labeled datasets and complex architectures, this research aims to improve accuracy and reliability beyond existing methods.</a:t>
            </a:r>
            <a:endParaRPr lang="en-US" sz="1750" dirty="0"/>
          </a:p>
          <a:p>
            <a:pPr marL="0" indent="0">
              <a:lnSpc>
                <a:spcPts val="2850"/>
              </a:lnSpc>
              <a:buNone/>
            </a:pPr>
            <a:endParaRPr lang="en-US" sz="1750" dirty="0"/>
          </a:p>
        </p:txBody>
      </p:sp>
      <p:sp>
        <p:nvSpPr>
          <p:cNvPr id="6" name="Text 3"/>
          <p:cNvSpPr/>
          <p:nvPr/>
        </p:nvSpPr>
        <p:spPr>
          <a:xfrm>
            <a:off x="6400086" y="5971103"/>
            <a:ext cx="122992" cy="97512"/>
          </a:xfrm>
          <a:prstGeom prst="rect">
            <a:avLst/>
          </a:prstGeom>
          <a:noFill/>
          <a:ln/>
        </p:spPr>
        <p:txBody>
          <a:bodyPr wrap="none" lIns="0" tIns="0" rIns="0" bIns="0" rtlCol="0" anchor="t"/>
          <a:lstStyle/>
          <a:p>
            <a:pPr marL="0" indent="0" algn="ctr">
              <a:lnSpc>
                <a:spcPts val="750"/>
              </a:lnSpc>
              <a:buNone/>
            </a:pPr>
            <a:endParaRPr lang="en-US" sz="750" dirty="0"/>
          </a:p>
        </p:txBody>
      </p:sp>
      <p:sp>
        <p:nvSpPr>
          <p:cNvPr id="7" name="Text 4"/>
          <p:cNvSpPr/>
          <p:nvPr/>
        </p:nvSpPr>
        <p:spPr>
          <a:xfrm>
            <a:off x="6756440" y="5821561"/>
            <a:ext cx="975360" cy="396835"/>
          </a:xfrm>
          <a:prstGeom prst="rect">
            <a:avLst/>
          </a:prstGeom>
          <a:noFill/>
          <a:ln/>
        </p:spPr>
        <p:txBody>
          <a:bodyPr wrap="none" lIns="0" tIns="0" rIns="0" bIns="0" rtlCol="0" anchor="t"/>
          <a:lstStyle/>
          <a:p>
            <a:pPr marL="0" indent="0" algn="l">
              <a:lnSpc>
                <a:spcPts val="3100"/>
              </a:lnSpc>
              <a:buNone/>
            </a:pPr>
            <a:endParaRPr lang="en-US" sz="2200"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012D933-D6F1-327D-0AE3-A5C33EB9BCB9}"/>
                  </a:ext>
                </a:extLst>
              </p14:cNvPr>
              <p14:cNvContentPartPr/>
              <p14:nvPr/>
            </p14:nvContentPartPr>
            <p14:xfrm>
              <a:off x="12903278" y="7927683"/>
              <a:ext cx="1402200" cy="191880"/>
            </p14:xfrm>
          </p:contentPart>
        </mc:Choice>
        <mc:Fallback xmlns="">
          <p:pic>
            <p:nvPicPr>
              <p:cNvPr id="8" name="Ink 7">
                <a:extLst>
                  <a:ext uri="{FF2B5EF4-FFF2-40B4-BE49-F238E27FC236}">
                    <a16:creationId xmlns:a16="http://schemas.microsoft.com/office/drawing/2014/main" id="{1012D933-D6F1-327D-0AE3-A5C33EB9BCB9}"/>
                  </a:ext>
                </a:extLst>
              </p:cNvPr>
              <p:cNvPicPr/>
              <p:nvPr/>
            </p:nvPicPr>
            <p:blipFill>
              <a:blip r:embed="rId5"/>
              <a:stretch>
                <a:fillRect/>
              </a:stretch>
            </p:blipFill>
            <p:spPr>
              <a:xfrm>
                <a:off x="12897158" y="7921563"/>
                <a:ext cx="14144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3C95598E-DAA7-2AD8-E03D-FCA5B8A1C021}"/>
                  </a:ext>
                </a:extLst>
              </p14:cNvPr>
              <p14:cNvContentPartPr/>
              <p14:nvPr/>
            </p14:nvContentPartPr>
            <p14:xfrm>
              <a:off x="12867278" y="7793763"/>
              <a:ext cx="1627200" cy="314280"/>
            </p14:xfrm>
          </p:contentPart>
        </mc:Choice>
        <mc:Fallback xmlns="">
          <p:pic>
            <p:nvPicPr>
              <p:cNvPr id="12" name="Ink 11">
                <a:extLst>
                  <a:ext uri="{FF2B5EF4-FFF2-40B4-BE49-F238E27FC236}">
                    <a16:creationId xmlns:a16="http://schemas.microsoft.com/office/drawing/2014/main" id="{3C95598E-DAA7-2AD8-E03D-FCA5B8A1C021}"/>
                  </a:ext>
                </a:extLst>
              </p:cNvPr>
              <p:cNvPicPr/>
              <p:nvPr/>
            </p:nvPicPr>
            <p:blipFill>
              <a:blip r:embed="rId7"/>
              <a:stretch>
                <a:fillRect/>
              </a:stretch>
            </p:blipFill>
            <p:spPr>
              <a:xfrm>
                <a:off x="12804638" y="7730763"/>
                <a:ext cx="175284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281C5BB-8037-0489-43F2-D58022202BA4}"/>
                  </a:ext>
                </a:extLst>
              </p14:cNvPr>
              <p14:cNvContentPartPr/>
              <p14:nvPr/>
            </p14:nvContentPartPr>
            <p14:xfrm>
              <a:off x="3646238" y="2609043"/>
              <a:ext cx="360" cy="360"/>
            </p14:xfrm>
          </p:contentPart>
        </mc:Choice>
        <mc:Fallback xmlns="">
          <p:pic>
            <p:nvPicPr>
              <p:cNvPr id="13" name="Ink 12">
                <a:extLst>
                  <a:ext uri="{FF2B5EF4-FFF2-40B4-BE49-F238E27FC236}">
                    <a16:creationId xmlns:a16="http://schemas.microsoft.com/office/drawing/2014/main" id="{5281C5BB-8037-0489-43F2-D58022202BA4}"/>
                  </a:ext>
                </a:extLst>
              </p:cNvPr>
              <p:cNvPicPr/>
              <p:nvPr/>
            </p:nvPicPr>
            <p:blipFill>
              <a:blip r:embed="rId9"/>
              <a:stretch>
                <a:fillRect/>
              </a:stretch>
            </p:blipFill>
            <p:spPr>
              <a:xfrm>
                <a:off x="3610598" y="2573403"/>
                <a:ext cx="72000" cy="72000"/>
              </a:xfrm>
              <a:prstGeom prst="rect">
                <a:avLst/>
              </a:prstGeom>
            </p:spPr>
          </p:pic>
        </mc:Fallback>
      </mc:AlternateContent>
    </p:spTree>
    <p:extLst>
      <p:ext uri="{BB962C8B-B14F-4D97-AF65-F5344CB8AC3E}">
        <p14:creationId xmlns:p14="http://schemas.microsoft.com/office/powerpoint/2010/main" val="4119502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t="-28000" b="-28000"/>
          </a:stretch>
        </a:blipFill>
        <a:effectLst/>
      </p:bgPr>
    </p:bg>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endParaRPr lang="en-US" sz="4450" dirty="0"/>
          </a:p>
        </p:txBody>
      </p:sp>
      <p:sp>
        <p:nvSpPr>
          <p:cNvPr id="3" name="Text 1"/>
          <p:cNvSpPr/>
          <p:nvPr/>
        </p:nvSpPr>
        <p:spPr>
          <a:xfrm>
            <a:off x="1508383" y="4581380"/>
            <a:ext cx="3544034" cy="1185572"/>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p:cNvSpPr/>
          <p:nvPr/>
        </p:nvSpPr>
        <p:spPr>
          <a:xfrm>
            <a:off x="2793115" y="4581380"/>
            <a:ext cx="3978116"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Text 3"/>
          <p:cNvSpPr/>
          <p:nvPr/>
        </p:nvSpPr>
        <p:spPr>
          <a:xfrm>
            <a:off x="5332928" y="3988594"/>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7" name="Text 5"/>
          <p:cNvSpPr/>
          <p:nvPr/>
        </p:nvSpPr>
        <p:spPr>
          <a:xfrm>
            <a:off x="9872067" y="3988594"/>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8" name="Text 6"/>
          <p:cNvSpPr/>
          <p:nvPr/>
        </p:nvSpPr>
        <p:spPr>
          <a:xfrm>
            <a:off x="9872067" y="4569738"/>
            <a:ext cx="3978116" cy="1088708"/>
          </a:xfrm>
          <a:prstGeom prst="rect">
            <a:avLst/>
          </a:prstGeom>
          <a:noFill/>
          <a:ln/>
        </p:spPr>
        <p:txBody>
          <a:bodyPr wrap="square" lIns="0" tIns="0" rIns="0" bIns="0" rtlCol="0" anchor="t"/>
          <a:lstStyle/>
          <a:p>
            <a:pPr marL="0" indent="0">
              <a:lnSpc>
                <a:spcPts val="2850"/>
              </a:lnSpc>
              <a:buNone/>
            </a:pPr>
            <a:endParaRPr lang="en-US" sz="1750" dirty="0"/>
          </a:p>
        </p:txBody>
      </p:sp>
      <p:grpSp>
        <p:nvGrpSpPr>
          <p:cNvPr id="18" name="Group 17">
            <a:extLst>
              <a:ext uri="{FF2B5EF4-FFF2-40B4-BE49-F238E27FC236}">
                <a16:creationId xmlns:a16="http://schemas.microsoft.com/office/drawing/2014/main" id="{B17E4DF7-11E0-1432-421D-ACC00B44BA6C}"/>
              </a:ext>
            </a:extLst>
          </p:cNvPr>
          <p:cNvGrpSpPr/>
          <p:nvPr/>
        </p:nvGrpSpPr>
        <p:grpSpPr>
          <a:xfrm>
            <a:off x="12901478" y="7838763"/>
            <a:ext cx="1551240" cy="246600"/>
            <a:chOff x="12901478" y="7838763"/>
            <a:chExt cx="1551240" cy="24660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CE913029-5303-5BA4-687C-2211AD782B05}"/>
                    </a:ext>
                  </a:extLst>
                </p14:cNvPr>
                <p14:cNvContentPartPr/>
                <p14:nvPr/>
              </p14:nvContentPartPr>
              <p14:xfrm>
                <a:off x="12901478" y="7838763"/>
                <a:ext cx="1539360" cy="235800"/>
              </p14:xfrm>
            </p:contentPart>
          </mc:Choice>
          <mc:Fallback xmlns="">
            <p:pic>
              <p:nvPicPr>
                <p:cNvPr id="12" name="Ink 11">
                  <a:extLst>
                    <a:ext uri="{FF2B5EF4-FFF2-40B4-BE49-F238E27FC236}">
                      <a16:creationId xmlns:a16="http://schemas.microsoft.com/office/drawing/2014/main" id="{CE913029-5303-5BA4-687C-2211AD782B05}"/>
                    </a:ext>
                  </a:extLst>
                </p:cNvPr>
                <p:cNvPicPr/>
                <p:nvPr/>
              </p:nvPicPr>
              <p:blipFill>
                <a:blip r:embed="rId5"/>
                <a:stretch>
                  <a:fillRect/>
                </a:stretch>
              </p:blipFill>
              <p:spPr>
                <a:xfrm>
                  <a:off x="12838478" y="7775763"/>
                  <a:ext cx="166500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F1D8CEB7-EE08-B135-C2FF-DC84492AF3C2}"/>
                    </a:ext>
                  </a:extLst>
                </p14:cNvPr>
                <p14:cNvContentPartPr/>
                <p14:nvPr/>
              </p14:nvContentPartPr>
              <p14:xfrm>
                <a:off x="13905158" y="7972683"/>
                <a:ext cx="301320" cy="12600"/>
              </p14:xfrm>
            </p:contentPart>
          </mc:Choice>
          <mc:Fallback xmlns="">
            <p:pic>
              <p:nvPicPr>
                <p:cNvPr id="13" name="Ink 12">
                  <a:extLst>
                    <a:ext uri="{FF2B5EF4-FFF2-40B4-BE49-F238E27FC236}">
                      <a16:creationId xmlns:a16="http://schemas.microsoft.com/office/drawing/2014/main" id="{F1D8CEB7-EE08-B135-C2FF-DC84492AF3C2}"/>
                    </a:ext>
                  </a:extLst>
                </p:cNvPr>
                <p:cNvPicPr/>
                <p:nvPr/>
              </p:nvPicPr>
              <p:blipFill>
                <a:blip r:embed="rId7"/>
                <a:stretch>
                  <a:fillRect/>
                </a:stretch>
              </p:blipFill>
              <p:spPr>
                <a:xfrm>
                  <a:off x="13842518" y="7910043"/>
                  <a:ext cx="426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F56EEE8D-7F4C-CC40-3538-2A93AB372D4D}"/>
                    </a:ext>
                  </a:extLst>
                </p14:cNvPr>
                <p14:cNvContentPartPr/>
                <p14:nvPr/>
              </p14:nvContentPartPr>
              <p14:xfrm>
                <a:off x="13775558" y="8028483"/>
                <a:ext cx="397800" cy="50040"/>
              </p14:xfrm>
            </p:contentPart>
          </mc:Choice>
          <mc:Fallback xmlns="">
            <p:pic>
              <p:nvPicPr>
                <p:cNvPr id="15" name="Ink 14">
                  <a:extLst>
                    <a:ext uri="{FF2B5EF4-FFF2-40B4-BE49-F238E27FC236}">
                      <a16:creationId xmlns:a16="http://schemas.microsoft.com/office/drawing/2014/main" id="{F56EEE8D-7F4C-CC40-3538-2A93AB372D4D}"/>
                    </a:ext>
                  </a:extLst>
                </p:cNvPr>
                <p:cNvPicPr/>
                <p:nvPr/>
              </p:nvPicPr>
              <p:blipFill>
                <a:blip r:embed="rId9"/>
                <a:stretch>
                  <a:fillRect/>
                </a:stretch>
              </p:blipFill>
              <p:spPr>
                <a:xfrm>
                  <a:off x="13712918" y="7965843"/>
                  <a:ext cx="523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9ABD0D64-454A-02B8-CCF5-501B00475B39}"/>
                    </a:ext>
                  </a:extLst>
                </p14:cNvPr>
                <p14:cNvContentPartPr/>
                <p14:nvPr/>
              </p14:nvContentPartPr>
              <p14:xfrm>
                <a:off x="13784558" y="7975923"/>
                <a:ext cx="668160" cy="109440"/>
              </p14:xfrm>
            </p:contentPart>
          </mc:Choice>
          <mc:Fallback xmlns="">
            <p:pic>
              <p:nvPicPr>
                <p:cNvPr id="17" name="Ink 16">
                  <a:extLst>
                    <a:ext uri="{FF2B5EF4-FFF2-40B4-BE49-F238E27FC236}">
                      <a16:creationId xmlns:a16="http://schemas.microsoft.com/office/drawing/2014/main" id="{9ABD0D64-454A-02B8-CCF5-501B00475B39}"/>
                    </a:ext>
                  </a:extLst>
                </p:cNvPr>
                <p:cNvPicPr/>
                <p:nvPr/>
              </p:nvPicPr>
              <p:blipFill>
                <a:blip r:embed="rId11"/>
                <a:stretch>
                  <a:fillRect/>
                </a:stretch>
              </p:blipFill>
              <p:spPr>
                <a:xfrm>
                  <a:off x="13721918" y="7912923"/>
                  <a:ext cx="793800" cy="235080"/>
                </a:xfrm>
                <a:prstGeom prst="rect">
                  <a:avLst/>
                </a:prstGeom>
              </p:spPr>
            </p:pic>
          </mc:Fallback>
        </mc:AlternateContent>
      </p:grpSp>
      <p:pic>
        <p:nvPicPr>
          <p:cNvPr id="22" name="Picture 21">
            <a:extLst>
              <a:ext uri="{FF2B5EF4-FFF2-40B4-BE49-F238E27FC236}">
                <a16:creationId xmlns:a16="http://schemas.microsoft.com/office/drawing/2014/main" id="{12202840-9967-A02C-0C52-D7C4F4237ED0}"/>
              </a:ext>
            </a:extLst>
          </p:cNvPr>
          <p:cNvPicPr>
            <a:picLocks noChangeAspect="1"/>
          </p:cNvPicPr>
          <p:nvPr/>
        </p:nvPicPr>
        <p:blipFill>
          <a:blip r:embed="rId3"/>
          <a:stretch>
            <a:fillRect/>
          </a:stretch>
        </p:blipFill>
        <p:spPr>
          <a:xfrm>
            <a:off x="104347" y="128164"/>
            <a:ext cx="14421705" cy="7801319"/>
          </a:xfrm>
          <a:prstGeom prst="rect">
            <a:avLst/>
          </a:prstGeom>
        </p:spPr>
      </p:pic>
      <p:sp>
        <p:nvSpPr>
          <p:cNvPr id="24" name="TextBox 23">
            <a:extLst>
              <a:ext uri="{FF2B5EF4-FFF2-40B4-BE49-F238E27FC236}">
                <a16:creationId xmlns:a16="http://schemas.microsoft.com/office/drawing/2014/main" id="{777450E9-8FB0-5C47-A786-6AEA32467D87}"/>
              </a:ext>
            </a:extLst>
          </p:cNvPr>
          <p:cNvSpPr txBox="1"/>
          <p:nvPr/>
        </p:nvSpPr>
        <p:spPr>
          <a:xfrm>
            <a:off x="852420" y="996697"/>
            <a:ext cx="9701561" cy="1518364"/>
          </a:xfrm>
          <a:prstGeom prst="rect">
            <a:avLst/>
          </a:prstGeom>
          <a:noFill/>
        </p:spPr>
        <p:txBody>
          <a:bodyPr wrap="square">
            <a:spAutoFit/>
          </a:bodyPr>
          <a:lstStyle/>
          <a:p>
            <a:pPr marL="0" indent="0">
              <a:lnSpc>
                <a:spcPts val="5550"/>
              </a:lnSpc>
              <a:buNone/>
            </a:pPr>
            <a:r>
              <a:rPr lang="en-US" sz="4450" dirty="0">
                <a:solidFill>
                  <a:schemeClr val="bg1"/>
                </a:solidFill>
                <a:latin typeface="Imprint MT Shadow" panose="04020605060303030202" pitchFamily="82" charset="0"/>
                <a:ea typeface="Saira Medium" pitchFamily="34" charset="-122"/>
                <a:cs typeface="Saira Medium" pitchFamily="34" charset="-120"/>
              </a:rPr>
              <a:t>The Challenge of Traditional Blood Group Detection</a:t>
            </a:r>
            <a:endParaRPr lang="en-US" sz="4450" dirty="0">
              <a:solidFill>
                <a:schemeClr val="bg1"/>
              </a:solidFill>
              <a:latin typeface="Imprint MT Shadow" panose="04020605060303030202" pitchFamily="82" charset="0"/>
            </a:endParaRPr>
          </a:p>
        </p:txBody>
      </p:sp>
      <p:sp>
        <p:nvSpPr>
          <p:cNvPr id="25" name="Text 1">
            <a:extLst>
              <a:ext uri="{FF2B5EF4-FFF2-40B4-BE49-F238E27FC236}">
                <a16:creationId xmlns:a16="http://schemas.microsoft.com/office/drawing/2014/main" id="{858FA341-E4A6-5EB0-2E31-FA5360D4B91A}"/>
              </a:ext>
            </a:extLst>
          </p:cNvPr>
          <p:cNvSpPr/>
          <p:nvPr/>
        </p:nvSpPr>
        <p:spPr>
          <a:xfrm>
            <a:off x="793789" y="3353646"/>
            <a:ext cx="3544034" cy="354330"/>
          </a:xfrm>
          <a:prstGeom prst="rect">
            <a:avLst/>
          </a:prstGeom>
          <a:noFill/>
          <a:ln/>
        </p:spPr>
        <p:txBody>
          <a:bodyPr wrap="none" lIns="0" tIns="0" rIns="0" bIns="0" rtlCol="0" anchor="t"/>
          <a:lstStyle/>
          <a:p>
            <a:pPr marL="0" indent="0">
              <a:lnSpc>
                <a:spcPts val="2750"/>
              </a:lnSpc>
              <a:buNone/>
            </a:pPr>
            <a:r>
              <a:rPr lang="en-US" sz="2200" b="1" dirty="0">
                <a:solidFill>
                  <a:srgbClr val="FFFFFF"/>
                </a:solidFill>
                <a:latin typeface="Saira Medium" pitchFamily="34" charset="0"/>
                <a:ea typeface="Saira Medium" pitchFamily="34" charset="-122"/>
                <a:cs typeface="Saira Medium" pitchFamily="34" charset="-120"/>
              </a:rPr>
              <a:t>Invasiveness</a:t>
            </a:r>
            <a:endParaRPr lang="en-US" sz="2200" b="1" dirty="0"/>
          </a:p>
        </p:txBody>
      </p:sp>
      <p:sp>
        <p:nvSpPr>
          <p:cNvPr id="27" name="TextBox 26">
            <a:extLst>
              <a:ext uri="{FF2B5EF4-FFF2-40B4-BE49-F238E27FC236}">
                <a16:creationId xmlns:a16="http://schemas.microsoft.com/office/drawing/2014/main" id="{BB123687-0B25-2C62-F5EE-1D2FCA98785A}"/>
              </a:ext>
            </a:extLst>
          </p:cNvPr>
          <p:cNvSpPr txBox="1"/>
          <p:nvPr/>
        </p:nvSpPr>
        <p:spPr>
          <a:xfrm>
            <a:off x="4800930" y="3976666"/>
            <a:ext cx="2647927" cy="430887"/>
          </a:xfrm>
          <a:prstGeom prst="rect">
            <a:avLst/>
          </a:prstGeom>
          <a:noFill/>
        </p:spPr>
        <p:txBody>
          <a:bodyPr wrap="square">
            <a:spAutoFit/>
          </a:bodyPr>
          <a:lstStyle/>
          <a:p>
            <a:pPr marL="0" indent="0">
              <a:lnSpc>
                <a:spcPts val="2750"/>
              </a:lnSpc>
              <a:buNone/>
            </a:pPr>
            <a:r>
              <a:rPr lang="en-US" sz="1800" b="1" dirty="0">
                <a:solidFill>
                  <a:srgbClr val="FFFFFF"/>
                </a:solidFill>
                <a:latin typeface="Saira Medium" pitchFamily="34" charset="0"/>
                <a:ea typeface="Saira Medium" pitchFamily="34" charset="-122"/>
                <a:cs typeface="Saira Medium" pitchFamily="34" charset="-120"/>
              </a:rPr>
              <a:t>Time-Consuming</a:t>
            </a:r>
            <a:endParaRPr lang="en-US" sz="1800" b="1" dirty="0"/>
          </a:p>
        </p:txBody>
      </p:sp>
      <p:sp>
        <p:nvSpPr>
          <p:cNvPr id="29" name="TextBox 28">
            <a:extLst>
              <a:ext uri="{FF2B5EF4-FFF2-40B4-BE49-F238E27FC236}">
                <a16:creationId xmlns:a16="http://schemas.microsoft.com/office/drawing/2014/main" id="{1D4EC2D8-0266-5481-BD4B-4EFCBB4CBEF4}"/>
              </a:ext>
            </a:extLst>
          </p:cNvPr>
          <p:cNvSpPr txBox="1"/>
          <p:nvPr/>
        </p:nvSpPr>
        <p:spPr>
          <a:xfrm>
            <a:off x="9346352" y="4757263"/>
            <a:ext cx="2741570" cy="430887"/>
          </a:xfrm>
          <a:prstGeom prst="rect">
            <a:avLst/>
          </a:prstGeom>
          <a:noFill/>
        </p:spPr>
        <p:txBody>
          <a:bodyPr wrap="square">
            <a:spAutoFit/>
          </a:bodyPr>
          <a:lstStyle/>
          <a:p>
            <a:pPr marL="0" indent="0">
              <a:lnSpc>
                <a:spcPts val="2750"/>
              </a:lnSpc>
              <a:buNone/>
            </a:pPr>
            <a:r>
              <a:rPr lang="en-US" sz="1800" b="1" dirty="0">
                <a:solidFill>
                  <a:srgbClr val="FFFFFF"/>
                </a:solidFill>
                <a:latin typeface="Saira Medium" pitchFamily="34" charset="0"/>
                <a:ea typeface="Saira Medium" pitchFamily="34" charset="-122"/>
                <a:cs typeface="Saira Medium" pitchFamily="34" charset="-120"/>
              </a:rPr>
              <a:t>Resource-Intensive</a:t>
            </a:r>
            <a:endParaRPr lang="en-US" sz="1800" b="1" dirty="0"/>
          </a:p>
        </p:txBody>
      </p:sp>
      <p:sp>
        <p:nvSpPr>
          <p:cNvPr id="31" name="TextBox 30">
            <a:extLst>
              <a:ext uri="{FF2B5EF4-FFF2-40B4-BE49-F238E27FC236}">
                <a16:creationId xmlns:a16="http://schemas.microsoft.com/office/drawing/2014/main" id="{16A16E6A-D5D3-F2D8-074D-951C8535DCAD}"/>
              </a:ext>
            </a:extLst>
          </p:cNvPr>
          <p:cNvSpPr txBox="1"/>
          <p:nvPr/>
        </p:nvSpPr>
        <p:spPr>
          <a:xfrm>
            <a:off x="9380062" y="5179323"/>
            <a:ext cx="4226548" cy="1175258"/>
          </a:xfrm>
          <a:prstGeom prst="rect">
            <a:avLst/>
          </a:prstGeom>
          <a:noFill/>
        </p:spPr>
        <p:txBody>
          <a:bodyPr wrap="square">
            <a:spAutoFit/>
          </a:bodyPr>
          <a:lstStyle/>
          <a:p>
            <a:pPr marL="0" indent="0">
              <a:lnSpc>
                <a:spcPts val="2850"/>
              </a:lnSpc>
              <a:buNone/>
            </a:pPr>
            <a:r>
              <a:rPr lang="en-US" sz="1800" dirty="0">
                <a:solidFill>
                  <a:srgbClr val="E5E0DF"/>
                </a:solidFill>
                <a:latin typeface="Roboto" pitchFamily="34" charset="0"/>
                <a:ea typeface="Roboto" pitchFamily="34" charset="-122"/>
                <a:cs typeface="Roboto" pitchFamily="34" charset="-120"/>
              </a:rPr>
              <a:t>Specialized equipment and trained personnel are required, limiting accessibility in resource-poor settings.</a:t>
            </a:r>
            <a:endParaRPr lang="en-US" sz="1800" dirty="0"/>
          </a:p>
        </p:txBody>
      </p:sp>
      <p:sp>
        <p:nvSpPr>
          <p:cNvPr id="33" name="TextBox 32">
            <a:extLst>
              <a:ext uri="{FF2B5EF4-FFF2-40B4-BE49-F238E27FC236}">
                <a16:creationId xmlns:a16="http://schemas.microsoft.com/office/drawing/2014/main" id="{4A9F771B-BB36-3A74-8691-B6249ABD6844}"/>
              </a:ext>
            </a:extLst>
          </p:cNvPr>
          <p:cNvSpPr txBox="1"/>
          <p:nvPr/>
        </p:nvSpPr>
        <p:spPr>
          <a:xfrm>
            <a:off x="4812761" y="4351332"/>
            <a:ext cx="4498033" cy="1175258"/>
          </a:xfrm>
          <a:prstGeom prst="rect">
            <a:avLst/>
          </a:prstGeom>
          <a:noFill/>
        </p:spPr>
        <p:txBody>
          <a:bodyPr wrap="square">
            <a:spAutoFit/>
          </a:bodyPr>
          <a:lstStyle/>
          <a:p>
            <a:pPr marL="0" indent="0" algn="l" rtl="0" eaLnBrk="1" latinLnBrk="0" hangingPunct="1">
              <a:lnSpc>
                <a:spcPts val="2850"/>
              </a:lnSpc>
            </a:pPr>
            <a:r>
              <a:rPr lang="en-US" sz="1800" kern="1200" dirty="0">
                <a:solidFill>
                  <a:srgbClr val="E5E0DF"/>
                </a:solidFill>
                <a:effectLst/>
                <a:latin typeface="Roboto" panose="02000000000000000000" pitchFamily="2" charset="0"/>
                <a:ea typeface="Roboto" panose="02000000000000000000" pitchFamily="2" charset="0"/>
                <a:cs typeface="Roboto" panose="02000000000000000000" pitchFamily="2" charset="0"/>
              </a:rPr>
              <a:t>Laboratory tests can take significant time to process and interpret, delaying crucial medical decisions.</a:t>
            </a:r>
            <a:endParaRPr lang="en-IN" dirty="0">
              <a:effectLst/>
            </a:endParaRPr>
          </a:p>
        </p:txBody>
      </p:sp>
      <p:sp>
        <p:nvSpPr>
          <p:cNvPr id="35" name="TextBox 34">
            <a:extLst>
              <a:ext uri="{FF2B5EF4-FFF2-40B4-BE49-F238E27FC236}">
                <a16:creationId xmlns:a16="http://schemas.microsoft.com/office/drawing/2014/main" id="{450DBDA9-EFEF-F174-114D-7135D1E724FB}"/>
              </a:ext>
            </a:extLst>
          </p:cNvPr>
          <p:cNvSpPr txBox="1"/>
          <p:nvPr/>
        </p:nvSpPr>
        <p:spPr>
          <a:xfrm>
            <a:off x="677382" y="3714631"/>
            <a:ext cx="4409544" cy="1547155"/>
          </a:xfrm>
          <a:prstGeom prst="rect">
            <a:avLst/>
          </a:prstGeom>
          <a:noFill/>
        </p:spPr>
        <p:txBody>
          <a:bodyPr wrap="square">
            <a:spAutoFit/>
          </a:bodyPr>
          <a:lstStyle/>
          <a:p>
            <a:pPr marL="0" indent="0" algn="l" rtl="0" eaLnBrk="1" latinLnBrk="0" hangingPunct="1">
              <a:lnSpc>
                <a:spcPts val="2850"/>
              </a:lnSpc>
            </a:pPr>
            <a:r>
              <a:rPr lang="en-US" sz="1800" kern="1200" dirty="0">
                <a:solidFill>
                  <a:srgbClr val="E5E0DF"/>
                </a:solidFill>
                <a:effectLst/>
                <a:latin typeface="Roboto" panose="02000000000000000000" pitchFamily="2" charset="0"/>
                <a:ea typeface="Roboto" panose="02000000000000000000" pitchFamily="2" charset="0"/>
                <a:cs typeface="Roboto" panose="02000000000000000000" pitchFamily="2" charset="0"/>
              </a:rPr>
              <a:t>Traditional blood group detection necessitates invasive blood sample collection, causing discomfort and potential infection risk.</a:t>
            </a:r>
            <a:endParaRPr lang="en-IN" dirty="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2964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A Vision for a Non-Invasive Future</a:t>
            </a:r>
            <a:endParaRPr lang="en-US" sz="4450" dirty="0"/>
          </a:p>
        </p:txBody>
      </p:sp>
      <p:sp>
        <p:nvSpPr>
          <p:cNvPr id="4" name="Shape 1"/>
          <p:cNvSpPr/>
          <p:nvPr/>
        </p:nvSpPr>
        <p:spPr>
          <a:xfrm>
            <a:off x="6280190" y="2942511"/>
            <a:ext cx="510302" cy="510302"/>
          </a:xfrm>
          <a:prstGeom prst="roundRect">
            <a:avLst>
              <a:gd name="adj" fmla="val 40005"/>
            </a:avLst>
          </a:prstGeom>
          <a:solidFill>
            <a:srgbClr val="030303"/>
          </a:solidFill>
          <a:ln w="22860">
            <a:solidFill>
              <a:srgbClr val="FC8337"/>
            </a:solidFill>
            <a:prstDash val="solid"/>
          </a:ln>
        </p:spPr>
      </p:sp>
      <p:sp>
        <p:nvSpPr>
          <p:cNvPr id="5" name="Text 2"/>
          <p:cNvSpPr/>
          <p:nvPr/>
        </p:nvSpPr>
        <p:spPr>
          <a:xfrm>
            <a:off x="6470094" y="3027521"/>
            <a:ext cx="130373"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6" name="Text 3"/>
          <p:cNvSpPr/>
          <p:nvPr/>
        </p:nvSpPr>
        <p:spPr>
          <a:xfrm>
            <a:off x="7017306" y="2942511"/>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Fingerprint-Based Detection</a:t>
            </a:r>
            <a:endParaRPr lang="en-US" sz="2200" dirty="0"/>
          </a:p>
        </p:txBody>
      </p:sp>
      <p:sp>
        <p:nvSpPr>
          <p:cNvPr id="7" name="Text 4"/>
          <p:cNvSpPr/>
          <p:nvPr/>
        </p:nvSpPr>
        <p:spPr>
          <a:xfrm>
            <a:off x="7017306" y="378725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Leveraging the ubiquitous availability of fingerprint images, this approach aims to detect blood groups directly from fingerprints.</a:t>
            </a:r>
            <a:endParaRPr lang="en-US" sz="1750" dirty="0"/>
          </a:p>
        </p:txBody>
      </p:sp>
      <p:sp>
        <p:nvSpPr>
          <p:cNvPr id="8" name="Shape 5"/>
          <p:cNvSpPr/>
          <p:nvPr/>
        </p:nvSpPr>
        <p:spPr>
          <a:xfrm>
            <a:off x="10171867" y="2942511"/>
            <a:ext cx="510302" cy="510302"/>
          </a:xfrm>
          <a:prstGeom prst="roundRect">
            <a:avLst>
              <a:gd name="adj" fmla="val 40005"/>
            </a:avLst>
          </a:prstGeom>
          <a:solidFill>
            <a:srgbClr val="030303"/>
          </a:solidFill>
          <a:ln w="22860">
            <a:solidFill>
              <a:srgbClr val="FC8337"/>
            </a:solidFill>
            <a:prstDash val="solid"/>
          </a:ln>
        </p:spPr>
      </p:sp>
      <p:sp>
        <p:nvSpPr>
          <p:cNvPr id="9" name="Text 6"/>
          <p:cNvSpPr/>
          <p:nvPr/>
        </p:nvSpPr>
        <p:spPr>
          <a:xfrm>
            <a:off x="10323076" y="3027521"/>
            <a:ext cx="207883"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10" name="Text 7"/>
          <p:cNvSpPr/>
          <p:nvPr/>
        </p:nvSpPr>
        <p:spPr>
          <a:xfrm>
            <a:off x="10908983" y="294251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Deep Learning Power</a:t>
            </a:r>
            <a:endParaRPr lang="en-US" sz="2200" dirty="0"/>
          </a:p>
        </p:txBody>
      </p:sp>
      <p:sp>
        <p:nvSpPr>
          <p:cNvPr id="11" name="Text 8"/>
          <p:cNvSpPr/>
          <p:nvPr/>
        </p:nvSpPr>
        <p:spPr>
          <a:xfrm>
            <a:off x="10908983" y="343292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 Convolutional Neural Network (CNN) is trained to analyze fingerprint patterns and predict blood groups with high accuracy.</a:t>
            </a:r>
            <a:endParaRPr lang="en-US" sz="1750" dirty="0"/>
          </a:p>
        </p:txBody>
      </p:sp>
      <p:sp>
        <p:nvSpPr>
          <p:cNvPr id="12" name="Shape 9"/>
          <p:cNvSpPr/>
          <p:nvPr/>
        </p:nvSpPr>
        <p:spPr>
          <a:xfrm>
            <a:off x="6280190" y="6083737"/>
            <a:ext cx="510302" cy="510302"/>
          </a:xfrm>
          <a:prstGeom prst="roundRect">
            <a:avLst>
              <a:gd name="adj" fmla="val 40005"/>
            </a:avLst>
          </a:prstGeom>
          <a:solidFill>
            <a:srgbClr val="030303"/>
          </a:solidFill>
          <a:ln w="22860">
            <a:solidFill>
              <a:srgbClr val="FC8337"/>
            </a:solidFill>
            <a:prstDash val="solid"/>
          </a:ln>
        </p:spPr>
      </p:sp>
      <p:sp>
        <p:nvSpPr>
          <p:cNvPr id="13" name="Text 10"/>
          <p:cNvSpPr/>
          <p:nvPr/>
        </p:nvSpPr>
        <p:spPr>
          <a:xfrm>
            <a:off x="6432590" y="6168747"/>
            <a:ext cx="20550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4" name="Text 11"/>
          <p:cNvSpPr/>
          <p:nvPr/>
        </p:nvSpPr>
        <p:spPr>
          <a:xfrm>
            <a:off x="7017306" y="6083737"/>
            <a:ext cx="3566517"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Accessibility and Efficiency</a:t>
            </a:r>
            <a:endParaRPr lang="en-US" sz="2200" dirty="0"/>
          </a:p>
        </p:txBody>
      </p:sp>
      <p:sp>
        <p:nvSpPr>
          <p:cNvPr id="15" name="Text 12"/>
          <p:cNvSpPr/>
          <p:nvPr/>
        </p:nvSpPr>
        <p:spPr>
          <a:xfrm>
            <a:off x="7017306" y="6574155"/>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This method holds the potential for rapid, cost-effective, and accessible blood group determination in various settings.</a:t>
            </a:r>
            <a:endParaRPr lang="en-US" sz="1750" dirty="0"/>
          </a:p>
        </p:txBody>
      </p:sp>
      <p:grpSp>
        <p:nvGrpSpPr>
          <p:cNvPr id="20" name="Group 19">
            <a:extLst>
              <a:ext uri="{FF2B5EF4-FFF2-40B4-BE49-F238E27FC236}">
                <a16:creationId xmlns:a16="http://schemas.microsoft.com/office/drawing/2014/main" id="{0D97428C-90F8-F1ED-B563-04D971B6E37E}"/>
              </a:ext>
            </a:extLst>
          </p:cNvPr>
          <p:cNvGrpSpPr/>
          <p:nvPr/>
        </p:nvGrpSpPr>
        <p:grpSpPr>
          <a:xfrm>
            <a:off x="12894278" y="7827603"/>
            <a:ext cx="1580400" cy="191520"/>
            <a:chOff x="12894278" y="7827603"/>
            <a:chExt cx="1580400" cy="191520"/>
          </a:xfrm>
        </p:grpSpPr>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57609C1E-10FE-D2FA-24A7-86C29DDFD783}"/>
                    </a:ext>
                  </a:extLst>
                </p14:cNvPr>
                <p14:cNvContentPartPr/>
                <p14:nvPr/>
              </p14:nvContentPartPr>
              <p14:xfrm>
                <a:off x="12935318" y="7871883"/>
                <a:ext cx="659160" cy="12600"/>
              </p14:xfrm>
            </p:contentPart>
          </mc:Choice>
          <mc:Fallback xmlns="">
            <p:pic>
              <p:nvPicPr>
                <p:cNvPr id="16" name="Ink 15">
                  <a:extLst>
                    <a:ext uri="{FF2B5EF4-FFF2-40B4-BE49-F238E27FC236}">
                      <a16:creationId xmlns:a16="http://schemas.microsoft.com/office/drawing/2014/main" id="{57609C1E-10FE-D2FA-24A7-86C29DDFD783}"/>
                    </a:ext>
                  </a:extLst>
                </p:cNvPr>
                <p:cNvPicPr/>
                <p:nvPr/>
              </p:nvPicPr>
              <p:blipFill>
                <a:blip r:embed="rId5"/>
                <a:stretch>
                  <a:fillRect/>
                </a:stretch>
              </p:blipFill>
              <p:spPr>
                <a:xfrm>
                  <a:off x="12872678" y="7808883"/>
                  <a:ext cx="7848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2E2F470-31CD-53A2-EFDA-33CB6877C203}"/>
                    </a:ext>
                  </a:extLst>
                </p14:cNvPr>
                <p14:cNvContentPartPr/>
                <p14:nvPr/>
              </p14:nvContentPartPr>
              <p14:xfrm>
                <a:off x="13556678" y="7827603"/>
                <a:ext cx="873360" cy="45360"/>
              </p14:xfrm>
            </p:contentPart>
          </mc:Choice>
          <mc:Fallback xmlns="">
            <p:pic>
              <p:nvPicPr>
                <p:cNvPr id="17" name="Ink 16">
                  <a:extLst>
                    <a:ext uri="{FF2B5EF4-FFF2-40B4-BE49-F238E27FC236}">
                      <a16:creationId xmlns:a16="http://schemas.microsoft.com/office/drawing/2014/main" id="{82E2F470-31CD-53A2-EFDA-33CB6877C203}"/>
                    </a:ext>
                  </a:extLst>
                </p:cNvPr>
                <p:cNvPicPr/>
                <p:nvPr/>
              </p:nvPicPr>
              <p:blipFill>
                <a:blip r:embed="rId7"/>
                <a:stretch>
                  <a:fillRect/>
                </a:stretch>
              </p:blipFill>
              <p:spPr>
                <a:xfrm>
                  <a:off x="13493678" y="7764963"/>
                  <a:ext cx="999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FB6601BA-80F6-3279-B61B-0692CD96AF8D}"/>
                    </a:ext>
                  </a:extLst>
                </p14:cNvPr>
                <p14:cNvContentPartPr/>
                <p14:nvPr/>
              </p14:nvContentPartPr>
              <p14:xfrm>
                <a:off x="12894278" y="7938843"/>
                <a:ext cx="1580400" cy="80280"/>
              </p14:xfrm>
            </p:contentPart>
          </mc:Choice>
          <mc:Fallback xmlns="">
            <p:pic>
              <p:nvPicPr>
                <p:cNvPr id="19" name="Ink 18">
                  <a:extLst>
                    <a:ext uri="{FF2B5EF4-FFF2-40B4-BE49-F238E27FC236}">
                      <a16:creationId xmlns:a16="http://schemas.microsoft.com/office/drawing/2014/main" id="{FB6601BA-80F6-3279-B61B-0692CD96AF8D}"/>
                    </a:ext>
                  </a:extLst>
                </p:cNvPr>
                <p:cNvPicPr/>
                <p:nvPr/>
              </p:nvPicPr>
              <p:blipFill>
                <a:blip r:embed="rId9"/>
                <a:stretch>
                  <a:fillRect/>
                </a:stretch>
              </p:blipFill>
              <p:spPr>
                <a:xfrm>
                  <a:off x="12831638" y="7875843"/>
                  <a:ext cx="1706040" cy="20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92104A9E-F46A-8B9D-75EA-DC9FDF5AB428}"/>
                  </a:ext>
                </a:extLst>
              </p14:cNvPr>
              <p14:cNvContentPartPr/>
              <p14:nvPr/>
            </p14:nvContentPartPr>
            <p14:xfrm>
              <a:off x="13112798" y="8071683"/>
              <a:ext cx="1339200" cy="34920"/>
            </p14:xfrm>
          </p:contentPart>
        </mc:Choice>
        <mc:Fallback xmlns="">
          <p:pic>
            <p:nvPicPr>
              <p:cNvPr id="21" name="Ink 20">
                <a:extLst>
                  <a:ext uri="{FF2B5EF4-FFF2-40B4-BE49-F238E27FC236}">
                    <a16:creationId xmlns:a16="http://schemas.microsoft.com/office/drawing/2014/main" id="{92104A9E-F46A-8B9D-75EA-DC9FDF5AB428}"/>
                  </a:ext>
                </a:extLst>
              </p:cNvPr>
              <p:cNvPicPr/>
              <p:nvPr/>
            </p:nvPicPr>
            <p:blipFill>
              <a:blip r:embed="rId11"/>
              <a:stretch>
                <a:fillRect/>
              </a:stretch>
            </p:blipFill>
            <p:spPr>
              <a:xfrm>
                <a:off x="13049798" y="8009043"/>
                <a:ext cx="1464840" cy="16056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5683" y="554593"/>
            <a:ext cx="10243780" cy="630079"/>
          </a:xfrm>
          <a:prstGeom prst="rect">
            <a:avLst/>
          </a:prstGeom>
          <a:noFill/>
          <a:ln/>
        </p:spPr>
        <p:txBody>
          <a:bodyPr wrap="none" lIns="0" tIns="0" rIns="0" bIns="0" rtlCol="0" anchor="t"/>
          <a:lstStyle/>
          <a:p>
            <a:pPr marL="0" indent="0">
              <a:lnSpc>
                <a:spcPts val="4950"/>
              </a:lnSpc>
              <a:buNone/>
            </a:pPr>
            <a:r>
              <a:rPr lang="en-US" sz="3950" dirty="0">
                <a:solidFill>
                  <a:srgbClr val="FFFFFF"/>
                </a:solidFill>
                <a:latin typeface="Saira Medium" pitchFamily="34" charset="0"/>
                <a:ea typeface="Saira Medium" pitchFamily="34" charset="-122"/>
                <a:cs typeface="Saira Medium" pitchFamily="34" charset="-120"/>
              </a:rPr>
              <a:t>Understanding the Data: Fingerprint Images</a:t>
            </a:r>
            <a:endParaRPr lang="en-US" sz="3950" dirty="0"/>
          </a:p>
        </p:txBody>
      </p:sp>
      <p:pic>
        <p:nvPicPr>
          <p:cNvPr id="3" name="Image 0" descr="preencoded.png"/>
          <p:cNvPicPr>
            <a:picLocks noChangeAspect="1"/>
          </p:cNvPicPr>
          <p:nvPr/>
        </p:nvPicPr>
        <p:blipFill>
          <a:blip r:embed="rId3"/>
          <a:stretch>
            <a:fillRect/>
          </a:stretch>
        </p:blipFill>
        <p:spPr>
          <a:xfrm>
            <a:off x="3192423" y="1587818"/>
            <a:ext cx="1635800" cy="1483995"/>
          </a:xfrm>
          <a:prstGeom prst="rect">
            <a:avLst/>
          </a:prstGeom>
        </p:spPr>
      </p:pic>
      <p:sp>
        <p:nvSpPr>
          <p:cNvPr id="4" name="Text 1"/>
          <p:cNvSpPr/>
          <p:nvPr/>
        </p:nvSpPr>
        <p:spPr>
          <a:xfrm>
            <a:off x="3962043" y="2320409"/>
            <a:ext cx="96560" cy="403265"/>
          </a:xfrm>
          <a:prstGeom prst="rect">
            <a:avLst/>
          </a:prstGeom>
          <a:noFill/>
          <a:ln/>
        </p:spPr>
        <p:txBody>
          <a:bodyPr wrap="none" lIns="0" tIns="0" rIns="0" bIns="0" rtlCol="0" anchor="t"/>
          <a:lstStyle/>
          <a:p>
            <a:pPr marL="0" indent="0" algn="ctr">
              <a:lnSpc>
                <a:spcPts val="3150"/>
              </a:lnSpc>
              <a:buNone/>
            </a:pPr>
            <a:r>
              <a:rPr lang="en-US" sz="1950" dirty="0">
                <a:solidFill>
                  <a:srgbClr val="E5E0DF"/>
                </a:solidFill>
                <a:latin typeface="Saira Medium" pitchFamily="34" charset="0"/>
                <a:ea typeface="Saira Medium" pitchFamily="34" charset="-122"/>
                <a:cs typeface="Saira Medium" pitchFamily="34" charset="-120"/>
              </a:rPr>
              <a:t>1</a:t>
            </a:r>
            <a:endParaRPr lang="en-US" sz="1950" dirty="0"/>
          </a:p>
        </p:txBody>
      </p:sp>
      <p:sp>
        <p:nvSpPr>
          <p:cNvPr id="5" name="Text 2"/>
          <p:cNvSpPr/>
          <p:nvPr/>
        </p:nvSpPr>
        <p:spPr>
          <a:xfrm>
            <a:off x="5029795" y="2172295"/>
            <a:ext cx="1921788" cy="315039"/>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Image Collection</a:t>
            </a:r>
            <a:endParaRPr lang="en-US" sz="1950" dirty="0"/>
          </a:p>
        </p:txBody>
      </p:sp>
      <p:sp>
        <p:nvSpPr>
          <p:cNvPr id="6" name="Shape 3"/>
          <p:cNvSpPr/>
          <p:nvPr/>
        </p:nvSpPr>
        <p:spPr>
          <a:xfrm>
            <a:off x="4878586" y="3087410"/>
            <a:ext cx="8995767" cy="11430"/>
          </a:xfrm>
          <a:prstGeom prst="roundRect">
            <a:avLst>
              <a:gd name="adj" fmla="val 1587600"/>
            </a:avLst>
          </a:prstGeom>
          <a:solidFill>
            <a:srgbClr val="FC8337"/>
          </a:solidFill>
          <a:ln/>
        </p:spPr>
      </p:sp>
      <p:pic>
        <p:nvPicPr>
          <p:cNvPr id="7" name="Image 1" descr="preencoded.png"/>
          <p:cNvPicPr>
            <a:picLocks noChangeAspect="1"/>
          </p:cNvPicPr>
          <p:nvPr/>
        </p:nvPicPr>
        <p:blipFill>
          <a:blip r:embed="rId4"/>
          <a:stretch>
            <a:fillRect/>
          </a:stretch>
        </p:blipFill>
        <p:spPr>
          <a:xfrm>
            <a:off x="2374583" y="3122176"/>
            <a:ext cx="3271599" cy="1483995"/>
          </a:xfrm>
          <a:prstGeom prst="rect">
            <a:avLst/>
          </a:prstGeom>
        </p:spPr>
      </p:pic>
      <p:sp>
        <p:nvSpPr>
          <p:cNvPr id="8" name="Text 4"/>
          <p:cNvSpPr/>
          <p:nvPr/>
        </p:nvSpPr>
        <p:spPr>
          <a:xfrm>
            <a:off x="3933349" y="3662482"/>
            <a:ext cx="153948" cy="403265"/>
          </a:xfrm>
          <a:prstGeom prst="rect">
            <a:avLst/>
          </a:prstGeom>
          <a:noFill/>
          <a:ln/>
        </p:spPr>
        <p:txBody>
          <a:bodyPr wrap="none" lIns="0" tIns="0" rIns="0" bIns="0" rtlCol="0" anchor="t"/>
          <a:lstStyle/>
          <a:p>
            <a:pPr marL="0" indent="0" algn="ctr">
              <a:lnSpc>
                <a:spcPts val="3150"/>
              </a:lnSpc>
              <a:buNone/>
            </a:pPr>
            <a:r>
              <a:rPr lang="en-US" sz="1950" dirty="0">
                <a:solidFill>
                  <a:srgbClr val="E5E0DF"/>
                </a:solidFill>
                <a:latin typeface="Saira Medium" pitchFamily="34" charset="0"/>
                <a:ea typeface="Saira Medium" pitchFamily="34" charset="-122"/>
                <a:cs typeface="Saira Medium" pitchFamily="34" charset="-120"/>
              </a:rPr>
              <a:t>2</a:t>
            </a:r>
            <a:endParaRPr lang="en-US" sz="1950" dirty="0"/>
          </a:p>
        </p:txBody>
      </p:sp>
      <p:sp>
        <p:nvSpPr>
          <p:cNvPr id="9" name="Text 5"/>
          <p:cNvSpPr/>
          <p:nvPr/>
        </p:nvSpPr>
        <p:spPr>
          <a:xfrm>
            <a:off x="5847755" y="3484959"/>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Image Preprocessing</a:t>
            </a:r>
            <a:endParaRPr lang="en-US" sz="1950" dirty="0"/>
          </a:p>
        </p:txBody>
      </p:sp>
      <p:sp>
        <p:nvSpPr>
          <p:cNvPr id="10" name="Text 6"/>
          <p:cNvSpPr/>
          <p:nvPr/>
        </p:nvSpPr>
        <p:spPr>
          <a:xfrm>
            <a:off x="5847755" y="3920966"/>
            <a:ext cx="5713214" cy="322421"/>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Normalization, resizing, and augmentation enhance data quality.</a:t>
            </a:r>
            <a:endParaRPr lang="en-US" sz="1550" dirty="0"/>
          </a:p>
        </p:txBody>
      </p:sp>
      <p:sp>
        <p:nvSpPr>
          <p:cNvPr id="11" name="Shape 7"/>
          <p:cNvSpPr/>
          <p:nvPr/>
        </p:nvSpPr>
        <p:spPr>
          <a:xfrm>
            <a:off x="5696545" y="4621768"/>
            <a:ext cx="8177808" cy="11430"/>
          </a:xfrm>
          <a:prstGeom prst="roundRect">
            <a:avLst>
              <a:gd name="adj" fmla="val 1587600"/>
            </a:avLst>
          </a:prstGeom>
          <a:solidFill>
            <a:srgbClr val="FC8337"/>
          </a:solidFill>
          <a:ln/>
        </p:spPr>
      </p:sp>
      <p:pic>
        <p:nvPicPr>
          <p:cNvPr id="12" name="Image 2" descr="preencoded.png"/>
          <p:cNvPicPr>
            <a:picLocks noChangeAspect="1"/>
          </p:cNvPicPr>
          <p:nvPr/>
        </p:nvPicPr>
        <p:blipFill>
          <a:blip r:embed="rId5"/>
          <a:stretch>
            <a:fillRect/>
          </a:stretch>
        </p:blipFill>
        <p:spPr>
          <a:xfrm>
            <a:off x="1556623" y="4656534"/>
            <a:ext cx="4907518" cy="1483995"/>
          </a:xfrm>
          <a:prstGeom prst="rect">
            <a:avLst/>
          </a:prstGeom>
        </p:spPr>
      </p:pic>
      <p:sp>
        <p:nvSpPr>
          <p:cNvPr id="13" name="Text 8"/>
          <p:cNvSpPr/>
          <p:nvPr/>
        </p:nvSpPr>
        <p:spPr>
          <a:xfrm>
            <a:off x="3934182" y="5196840"/>
            <a:ext cx="152281" cy="403265"/>
          </a:xfrm>
          <a:prstGeom prst="rect">
            <a:avLst/>
          </a:prstGeom>
          <a:noFill/>
          <a:ln/>
        </p:spPr>
        <p:txBody>
          <a:bodyPr wrap="none" lIns="0" tIns="0" rIns="0" bIns="0" rtlCol="0" anchor="t"/>
          <a:lstStyle/>
          <a:p>
            <a:pPr marL="0" indent="0" algn="ctr">
              <a:lnSpc>
                <a:spcPts val="3150"/>
              </a:lnSpc>
              <a:buNone/>
            </a:pPr>
            <a:r>
              <a:rPr lang="en-US" sz="1950" dirty="0">
                <a:solidFill>
                  <a:srgbClr val="E5E0DF"/>
                </a:solidFill>
                <a:latin typeface="Saira Medium" pitchFamily="34" charset="0"/>
                <a:ea typeface="Saira Medium" pitchFamily="34" charset="-122"/>
                <a:cs typeface="Saira Medium" pitchFamily="34" charset="-120"/>
              </a:rPr>
              <a:t>3</a:t>
            </a:r>
            <a:endParaRPr lang="en-US" sz="1950" dirty="0"/>
          </a:p>
        </p:txBody>
      </p:sp>
      <p:sp>
        <p:nvSpPr>
          <p:cNvPr id="14" name="Text 9"/>
          <p:cNvSpPr/>
          <p:nvPr/>
        </p:nvSpPr>
        <p:spPr>
          <a:xfrm>
            <a:off x="6665714" y="5019318"/>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Feature Extraction</a:t>
            </a:r>
            <a:endParaRPr lang="en-US" sz="1950" dirty="0"/>
          </a:p>
        </p:txBody>
      </p:sp>
      <p:sp>
        <p:nvSpPr>
          <p:cNvPr id="15" name="Text 10"/>
          <p:cNvSpPr/>
          <p:nvPr/>
        </p:nvSpPr>
        <p:spPr>
          <a:xfrm>
            <a:off x="6665714" y="5455325"/>
            <a:ext cx="5788462" cy="322421"/>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CNN layers extract relevant fingerprint features for classification.</a:t>
            </a:r>
            <a:endParaRPr lang="en-US" sz="1550" dirty="0"/>
          </a:p>
        </p:txBody>
      </p:sp>
      <p:sp>
        <p:nvSpPr>
          <p:cNvPr id="16" name="Shape 11"/>
          <p:cNvSpPr/>
          <p:nvPr/>
        </p:nvSpPr>
        <p:spPr>
          <a:xfrm>
            <a:off x="6514505" y="6156127"/>
            <a:ext cx="7359848" cy="11430"/>
          </a:xfrm>
          <a:prstGeom prst="roundRect">
            <a:avLst>
              <a:gd name="adj" fmla="val 1587600"/>
            </a:avLst>
          </a:prstGeom>
          <a:solidFill>
            <a:srgbClr val="FC8337"/>
          </a:solidFill>
          <a:ln/>
        </p:spPr>
      </p:sp>
      <p:pic>
        <p:nvPicPr>
          <p:cNvPr id="17" name="Image 3" descr="preencoded.png"/>
          <p:cNvPicPr>
            <a:picLocks noChangeAspect="1"/>
          </p:cNvPicPr>
          <p:nvPr/>
        </p:nvPicPr>
        <p:blipFill>
          <a:blip r:embed="rId6"/>
          <a:stretch>
            <a:fillRect/>
          </a:stretch>
        </p:blipFill>
        <p:spPr>
          <a:xfrm>
            <a:off x="738664" y="6190893"/>
            <a:ext cx="6543318" cy="1483995"/>
          </a:xfrm>
          <a:prstGeom prst="rect">
            <a:avLst/>
          </a:prstGeom>
        </p:spPr>
      </p:pic>
      <p:sp>
        <p:nvSpPr>
          <p:cNvPr id="18" name="Text 12"/>
          <p:cNvSpPr/>
          <p:nvPr/>
        </p:nvSpPr>
        <p:spPr>
          <a:xfrm>
            <a:off x="3929063" y="6731198"/>
            <a:ext cx="162520" cy="403265"/>
          </a:xfrm>
          <a:prstGeom prst="rect">
            <a:avLst/>
          </a:prstGeom>
          <a:noFill/>
          <a:ln/>
        </p:spPr>
        <p:txBody>
          <a:bodyPr wrap="none" lIns="0" tIns="0" rIns="0" bIns="0" rtlCol="0" anchor="t"/>
          <a:lstStyle/>
          <a:p>
            <a:pPr marL="0" indent="0" algn="ctr">
              <a:lnSpc>
                <a:spcPts val="3150"/>
              </a:lnSpc>
              <a:buNone/>
            </a:pPr>
            <a:r>
              <a:rPr lang="en-US" sz="1950" dirty="0">
                <a:solidFill>
                  <a:srgbClr val="E5E0DF"/>
                </a:solidFill>
                <a:latin typeface="Saira Medium" pitchFamily="34" charset="0"/>
                <a:ea typeface="Saira Medium" pitchFamily="34" charset="-122"/>
                <a:cs typeface="Saira Medium" pitchFamily="34" charset="-120"/>
              </a:rPr>
              <a:t>4</a:t>
            </a:r>
            <a:endParaRPr lang="en-US" sz="1950" dirty="0"/>
          </a:p>
        </p:txBody>
      </p:sp>
      <p:sp>
        <p:nvSpPr>
          <p:cNvPr id="19" name="Text 13"/>
          <p:cNvSpPr/>
          <p:nvPr/>
        </p:nvSpPr>
        <p:spPr>
          <a:xfrm>
            <a:off x="7483554" y="6392466"/>
            <a:ext cx="2688431" cy="315039"/>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Blood Group Prediction</a:t>
            </a:r>
            <a:endParaRPr lang="en-US" sz="1950" dirty="0"/>
          </a:p>
        </p:txBody>
      </p:sp>
      <p:sp>
        <p:nvSpPr>
          <p:cNvPr id="20" name="Text 14"/>
          <p:cNvSpPr/>
          <p:nvPr/>
        </p:nvSpPr>
        <p:spPr>
          <a:xfrm>
            <a:off x="7483554" y="6828473"/>
            <a:ext cx="6239589" cy="644843"/>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The model learns to identify blood groups based on extracted features.</a:t>
            </a:r>
            <a:endParaRPr lang="en-US" sz="1550" dirty="0"/>
          </a:p>
        </p:txBody>
      </p:sp>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361AEC29-9416-E2DF-BC39-E8557B7CC320}"/>
                  </a:ext>
                </a:extLst>
              </p14:cNvPr>
              <p14:cNvContentPartPr/>
              <p14:nvPr/>
            </p14:nvContentPartPr>
            <p14:xfrm>
              <a:off x="12844598" y="7738323"/>
              <a:ext cx="1596240" cy="191160"/>
            </p14:xfrm>
          </p:contentPart>
        </mc:Choice>
        <mc:Fallback xmlns="">
          <p:pic>
            <p:nvPicPr>
              <p:cNvPr id="21" name="Ink 20">
                <a:extLst>
                  <a:ext uri="{FF2B5EF4-FFF2-40B4-BE49-F238E27FC236}">
                    <a16:creationId xmlns:a16="http://schemas.microsoft.com/office/drawing/2014/main" id="{361AEC29-9416-E2DF-BC39-E8557B7CC320}"/>
                  </a:ext>
                </a:extLst>
              </p:cNvPr>
              <p:cNvPicPr/>
              <p:nvPr/>
            </p:nvPicPr>
            <p:blipFill>
              <a:blip r:embed="rId8"/>
              <a:stretch>
                <a:fillRect/>
              </a:stretch>
            </p:blipFill>
            <p:spPr>
              <a:xfrm>
                <a:off x="12781598" y="7675323"/>
                <a:ext cx="17218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FCB4A7AE-FE0D-1F09-059A-42BB42458107}"/>
                  </a:ext>
                </a:extLst>
              </p14:cNvPr>
              <p14:cNvContentPartPr/>
              <p14:nvPr/>
            </p14:nvContentPartPr>
            <p14:xfrm>
              <a:off x="12879158" y="8005803"/>
              <a:ext cx="1617480" cy="67320"/>
            </p14:xfrm>
          </p:contentPart>
        </mc:Choice>
        <mc:Fallback xmlns="">
          <p:pic>
            <p:nvPicPr>
              <p:cNvPr id="22" name="Ink 21">
                <a:extLst>
                  <a:ext uri="{FF2B5EF4-FFF2-40B4-BE49-F238E27FC236}">
                    <a16:creationId xmlns:a16="http://schemas.microsoft.com/office/drawing/2014/main" id="{FCB4A7AE-FE0D-1F09-059A-42BB42458107}"/>
                  </a:ext>
                </a:extLst>
              </p:cNvPr>
              <p:cNvPicPr/>
              <p:nvPr/>
            </p:nvPicPr>
            <p:blipFill>
              <a:blip r:embed="rId10"/>
              <a:stretch>
                <a:fillRect/>
              </a:stretch>
            </p:blipFill>
            <p:spPr>
              <a:xfrm>
                <a:off x="12816518" y="7942803"/>
                <a:ext cx="1743120" cy="19296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5B4AD-D283-9E8D-0B5E-2470BD60B931}"/>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6F86C58-F00C-1114-3FAB-792DCEBA9997}"/>
                  </a:ext>
                </a:extLst>
              </p14:cNvPr>
              <p14:cNvContentPartPr/>
              <p14:nvPr/>
            </p14:nvContentPartPr>
            <p14:xfrm>
              <a:off x="12875918" y="7792683"/>
              <a:ext cx="1576080" cy="159120"/>
            </p14:xfrm>
          </p:contentPart>
        </mc:Choice>
        <mc:Fallback xmlns="">
          <p:pic>
            <p:nvPicPr>
              <p:cNvPr id="3" name="Ink 2">
                <a:extLst>
                  <a:ext uri="{FF2B5EF4-FFF2-40B4-BE49-F238E27FC236}">
                    <a16:creationId xmlns:a16="http://schemas.microsoft.com/office/drawing/2014/main" id="{46F86C58-F00C-1114-3FAB-792DCEBA9997}"/>
                  </a:ext>
                </a:extLst>
              </p:cNvPr>
              <p:cNvPicPr/>
              <p:nvPr/>
            </p:nvPicPr>
            <p:blipFill>
              <a:blip r:embed="rId3"/>
              <a:stretch>
                <a:fillRect/>
              </a:stretch>
            </p:blipFill>
            <p:spPr>
              <a:xfrm>
                <a:off x="12812904" y="7729683"/>
                <a:ext cx="1701749"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F6ABA72-FBBE-D9BE-6FBB-BE2FF407FA45}"/>
                  </a:ext>
                </a:extLst>
              </p14:cNvPr>
              <p14:cNvContentPartPr/>
              <p14:nvPr/>
            </p14:nvContentPartPr>
            <p14:xfrm>
              <a:off x="12829478" y="7701603"/>
              <a:ext cx="1645200" cy="372960"/>
            </p14:xfrm>
          </p:contentPart>
        </mc:Choice>
        <mc:Fallback xmlns="">
          <p:pic>
            <p:nvPicPr>
              <p:cNvPr id="4" name="Ink 3">
                <a:extLst>
                  <a:ext uri="{FF2B5EF4-FFF2-40B4-BE49-F238E27FC236}">
                    <a16:creationId xmlns:a16="http://schemas.microsoft.com/office/drawing/2014/main" id="{CF6ABA72-FBBE-D9BE-6FBB-BE2FF407FA45}"/>
                  </a:ext>
                </a:extLst>
              </p:cNvPr>
              <p:cNvPicPr/>
              <p:nvPr/>
            </p:nvPicPr>
            <p:blipFill>
              <a:blip r:embed="rId5"/>
              <a:stretch>
                <a:fillRect/>
              </a:stretch>
            </p:blipFill>
            <p:spPr>
              <a:xfrm>
                <a:off x="12766478" y="7638603"/>
                <a:ext cx="1770840" cy="498600"/>
              </a:xfrm>
              <a:prstGeom prst="rect">
                <a:avLst/>
              </a:prstGeom>
            </p:spPr>
          </p:pic>
        </mc:Fallback>
      </mc:AlternateContent>
      <p:sp>
        <p:nvSpPr>
          <p:cNvPr id="6" name="TextBox 5">
            <a:extLst>
              <a:ext uri="{FF2B5EF4-FFF2-40B4-BE49-F238E27FC236}">
                <a16:creationId xmlns:a16="http://schemas.microsoft.com/office/drawing/2014/main" id="{27D7A667-F850-6D80-D9B2-AC6259323984}"/>
              </a:ext>
            </a:extLst>
          </p:cNvPr>
          <p:cNvSpPr txBox="1"/>
          <p:nvPr/>
        </p:nvSpPr>
        <p:spPr>
          <a:xfrm>
            <a:off x="724829" y="234072"/>
            <a:ext cx="10378162" cy="769441"/>
          </a:xfrm>
          <a:prstGeom prst="rect">
            <a:avLst/>
          </a:prstGeom>
          <a:noFill/>
        </p:spPr>
        <p:txBody>
          <a:bodyPr wrap="none" rtlCol="0">
            <a:spAutoFit/>
          </a:bodyPr>
          <a:lstStyle/>
          <a:p>
            <a:r>
              <a:rPr lang="en-IN" sz="4400" dirty="0">
                <a:solidFill>
                  <a:schemeClr val="accent4">
                    <a:lumMod val="60000"/>
                    <a:lumOff val="40000"/>
                  </a:schemeClr>
                </a:solidFill>
                <a:latin typeface="Algerian" panose="04020705040A02060702" pitchFamily="82" charset="0"/>
              </a:rPr>
              <a:t>Blood Group dataset Distribution-</a:t>
            </a:r>
          </a:p>
        </p:txBody>
      </p:sp>
      <p:sp>
        <p:nvSpPr>
          <p:cNvPr id="8" name="TextBox 7">
            <a:extLst>
              <a:ext uri="{FF2B5EF4-FFF2-40B4-BE49-F238E27FC236}">
                <a16:creationId xmlns:a16="http://schemas.microsoft.com/office/drawing/2014/main" id="{2C1F1D18-FEA3-2421-313E-60A8810580CD}"/>
              </a:ext>
            </a:extLst>
          </p:cNvPr>
          <p:cNvSpPr txBox="1"/>
          <p:nvPr/>
        </p:nvSpPr>
        <p:spPr>
          <a:xfrm>
            <a:off x="3657600" y="3930134"/>
            <a:ext cx="7315200" cy="369332"/>
          </a:xfrm>
          <a:prstGeom prst="rect">
            <a:avLst/>
          </a:prstGeom>
          <a:noFill/>
        </p:spPr>
        <p:txBody>
          <a:bodyPr wrap="square">
            <a:spAutoFit/>
          </a:bodyPr>
          <a:lstStyle/>
          <a:p>
            <a:endParaRPr lang="en-IN" sz="1800" dirty="0">
              <a:solidFill>
                <a:schemeClr val="bg1"/>
              </a:solidFill>
              <a:latin typeface="Algerian" panose="04020705040A02060702" pitchFamily="82" charset="0"/>
            </a:endParaRPr>
          </a:p>
        </p:txBody>
      </p:sp>
      <p:pic>
        <p:nvPicPr>
          <p:cNvPr id="7" name="Picture 6">
            <a:extLst>
              <a:ext uri="{FF2B5EF4-FFF2-40B4-BE49-F238E27FC236}">
                <a16:creationId xmlns:a16="http://schemas.microsoft.com/office/drawing/2014/main" id="{F4B6D73A-5512-B756-BF24-039D8AC88E1C}"/>
              </a:ext>
            </a:extLst>
          </p:cNvPr>
          <p:cNvPicPr>
            <a:picLocks noChangeAspect="1"/>
          </p:cNvPicPr>
          <p:nvPr/>
        </p:nvPicPr>
        <p:blipFill>
          <a:blip r:embed="rId6"/>
          <a:stretch>
            <a:fillRect/>
          </a:stretch>
        </p:blipFill>
        <p:spPr>
          <a:xfrm>
            <a:off x="903249" y="1304925"/>
            <a:ext cx="12879658" cy="6273918"/>
          </a:xfrm>
          <a:prstGeom prst="rect">
            <a:avLst/>
          </a:prstGeom>
        </p:spPr>
      </p:pic>
    </p:spTree>
    <p:extLst>
      <p:ext uri="{BB962C8B-B14F-4D97-AF65-F5344CB8AC3E}">
        <p14:creationId xmlns:p14="http://schemas.microsoft.com/office/powerpoint/2010/main" val="220113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F24670D-5152-8510-2C50-53987AC89687}"/>
                  </a:ext>
                </a:extLst>
              </p14:cNvPr>
              <p14:cNvContentPartPr/>
              <p14:nvPr/>
            </p14:nvContentPartPr>
            <p14:xfrm>
              <a:off x="12875918" y="7792683"/>
              <a:ext cx="1576080" cy="159120"/>
            </p14:xfrm>
          </p:contentPart>
        </mc:Choice>
        <mc:Fallback xmlns="">
          <p:pic>
            <p:nvPicPr>
              <p:cNvPr id="3" name="Ink 2">
                <a:extLst>
                  <a:ext uri="{FF2B5EF4-FFF2-40B4-BE49-F238E27FC236}">
                    <a16:creationId xmlns:a16="http://schemas.microsoft.com/office/drawing/2014/main" id="{BF24670D-5152-8510-2C50-53987AC89687}"/>
                  </a:ext>
                </a:extLst>
              </p:cNvPr>
              <p:cNvPicPr/>
              <p:nvPr/>
            </p:nvPicPr>
            <p:blipFill>
              <a:blip r:embed="rId3"/>
              <a:stretch>
                <a:fillRect/>
              </a:stretch>
            </p:blipFill>
            <p:spPr>
              <a:xfrm>
                <a:off x="12813278" y="7729683"/>
                <a:ext cx="17017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8C85DA1-F21E-C5D7-054F-A8C1CAF96053}"/>
                  </a:ext>
                </a:extLst>
              </p14:cNvPr>
              <p14:cNvContentPartPr/>
              <p14:nvPr/>
            </p14:nvContentPartPr>
            <p14:xfrm>
              <a:off x="12829478" y="7701603"/>
              <a:ext cx="1645200" cy="372960"/>
            </p14:xfrm>
          </p:contentPart>
        </mc:Choice>
        <mc:Fallback xmlns="">
          <p:pic>
            <p:nvPicPr>
              <p:cNvPr id="4" name="Ink 3">
                <a:extLst>
                  <a:ext uri="{FF2B5EF4-FFF2-40B4-BE49-F238E27FC236}">
                    <a16:creationId xmlns:a16="http://schemas.microsoft.com/office/drawing/2014/main" id="{68C85DA1-F21E-C5D7-054F-A8C1CAF96053}"/>
                  </a:ext>
                </a:extLst>
              </p:cNvPr>
              <p:cNvPicPr/>
              <p:nvPr/>
            </p:nvPicPr>
            <p:blipFill>
              <a:blip r:embed="rId5"/>
              <a:stretch>
                <a:fillRect/>
              </a:stretch>
            </p:blipFill>
            <p:spPr>
              <a:xfrm>
                <a:off x="12766478" y="7638603"/>
                <a:ext cx="17708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288CB1A-5502-18A3-15E8-CC537E215A42}"/>
                  </a:ext>
                </a:extLst>
              </p14:cNvPr>
              <p14:cNvContentPartPr/>
              <p14:nvPr/>
            </p14:nvContentPartPr>
            <p14:xfrm>
              <a:off x="10537718" y="2486283"/>
              <a:ext cx="360" cy="360"/>
            </p14:xfrm>
          </p:contentPart>
        </mc:Choice>
        <mc:Fallback xmlns="">
          <p:pic>
            <p:nvPicPr>
              <p:cNvPr id="5" name="Ink 4">
                <a:extLst>
                  <a:ext uri="{FF2B5EF4-FFF2-40B4-BE49-F238E27FC236}">
                    <a16:creationId xmlns:a16="http://schemas.microsoft.com/office/drawing/2014/main" id="{8288CB1A-5502-18A3-15E8-CC537E215A42}"/>
                  </a:ext>
                </a:extLst>
              </p:cNvPr>
              <p:cNvPicPr/>
              <p:nvPr/>
            </p:nvPicPr>
            <p:blipFill>
              <a:blip r:embed="rId7"/>
              <a:stretch>
                <a:fillRect/>
              </a:stretch>
            </p:blipFill>
            <p:spPr>
              <a:xfrm>
                <a:off x="10475078" y="242364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0A6FC35-3582-A701-60D0-FAFD1616D5B5}"/>
                  </a:ext>
                </a:extLst>
              </p14:cNvPr>
              <p14:cNvContentPartPr/>
              <p14:nvPr/>
            </p14:nvContentPartPr>
            <p14:xfrm>
              <a:off x="3445718" y="1103883"/>
              <a:ext cx="360" cy="360"/>
            </p14:xfrm>
          </p:contentPart>
        </mc:Choice>
        <mc:Fallback xmlns="">
          <p:pic>
            <p:nvPicPr>
              <p:cNvPr id="6" name="Ink 5">
                <a:extLst>
                  <a:ext uri="{FF2B5EF4-FFF2-40B4-BE49-F238E27FC236}">
                    <a16:creationId xmlns:a16="http://schemas.microsoft.com/office/drawing/2014/main" id="{60A6FC35-3582-A701-60D0-FAFD1616D5B5}"/>
                  </a:ext>
                </a:extLst>
              </p:cNvPr>
              <p:cNvPicPr/>
              <p:nvPr/>
            </p:nvPicPr>
            <p:blipFill>
              <a:blip r:embed="rId7"/>
              <a:stretch>
                <a:fillRect/>
              </a:stretch>
            </p:blipFill>
            <p:spPr>
              <a:xfrm>
                <a:off x="3382718" y="1041243"/>
                <a:ext cx="126000" cy="126000"/>
              </a:xfrm>
              <a:prstGeom prst="rect">
                <a:avLst/>
              </a:prstGeom>
            </p:spPr>
          </p:pic>
        </mc:Fallback>
      </mc:AlternateContent>
      <p:pic>
        <p:nvPicPr>
          <p:cNvPr id="11" name="Picture 10">
            <a:extLst>
              <a:ext uri="{FF2B5EF4-FFF2-40B4-BE49-F238E27FC236}">
                <a16:creationId xmlns:a16="http://schemas.microsoft.com/office/drawing/2014/main" id="{2FBFB0AB-CA1E-D7B4-1F4F-3BD94AFB1234}"/>
              </a:ext>
            </a:extLst>
          </p:cNvPr>
          <p:cNvPicPr>
            <a:picLocks noChangeAspect="1"/>
          </p:cNvPicPr>
          <p:nvPr/>
        </p:nvPicPr>
        <p:blipFill>
          <a:blip r:embed="rId9"/>
          <a:stretch>
            <a:fillRect/>
          </a:stretch>
        </p:blipFill>
        <p:spPr>
          <a:xfrm>
            <a:off x="0" y="-337694"/>
            <a:ext cx="14630399" cy="3230685"/>
          </a:xfrm>
          <a:prstGeom prst="rect">
            <a:avLst/>
          </a:prstGeom>
        </p:spPr>
      </p:pic>
      <p:pic>
        <p:nvPicPr>
          <p:cNvPr id="12" name="Image 1" descr="preencoded.png">
            <a:extLst>
              <a:ext uri="{FF2B5EF4-FFF2-40B4-BE49-F238E27FC236}">
                <a16:creationId xmlns:a16="http://schemas.microsoft.com/office/drawing/2014/main" id="{BDD50577-0849-EAB3-E70F-6BF9EE828250}"/>
              </a:ext>
            </a:extLst>
          </p:cNvPr>
          <p:cNvPicPr>
            <a:picLocks noChangeAspect="1"/>
          </p:cNvPicPr>
          <p:nvPr/>
        </p:nvPicPr>
        <p:blipFill>
          <a:blip r:embed="rId10"/>
          <a:stretch>
            <a:fillRect/>
          </a:stretch>
        </p:blipFill>
        <p:spPr>
          <a:xfrm>
            <a:off x="219350" y="2963537"/>
            <a:ext cx="882848" cy="1724427"/>
          </a:xfrm>
          <a:prstGeom prst="rect">
            <a:avLst/>
          </a:prstGeom>
        </p:spPr>
      </p:pic>
      <p:sp>
        <p:nvSpPr>
          <p:cNvPr id="54" name="TextBox 53">
            <a:extLst>
              <a:ext uri="{FF2B5EF4-FFF2-40B4-BE49-F238E27FC236}">
                <a16:creationId xmlns:a16="http://schemas.microsoft.com/office/drawing/2014/main" id="{06F972D8-4EC3-EC1D-D105-C4D1A398E460}"/>
              </a:ext>
            </a:extLst>
          </p:cNvPr>
          <p:cNvSpPr txBox="1"/>
          <p:nvPr/>
        </p:nvSpPr>
        <p:spPr>
          <a:xfrm>
            <a:off x="1133807" y="2963537"/>
            <a:ext cx="6681925" cy="2031325"/>
          </a:xfrm>
          <a:prstGeom prst="rect">
            <a:avLst/>
          </a:prstGeom>
          <a:noFill/>
        </p:spPr>
        <p:txBody>
          <a:bodyPr wrap="square">
            <a:spAutoFit/>
          </a:bodyPr>
          <a:lstStyle/>
          <a:p>
            <a:pPr>
              <a:buNone/>
            </a:pPr>
            <a:r>
              <a:rPr lang="en-US" b="1" dirty="0">
                <a:solidFill>
                  <a:schemeClr val="bg1"/>
                </a:solidFill>
              </a:rPr>
              <a:t> Fingerprint Data Collection &amp; Preprocessing</a:t>
            </a:r>
          </a:p>
          <a:p>
            <a:pPr marL="285750" indent="-285750">
              <a:buFont typeface="Wingdings" panose="05000000000000000000" pitchFamily="2" charset="2"/>
              <a:buChar char="Ø"/>
            </a:pPr>
            <a:r>
              <a:rPr lang="en-US" dirty="0">
                <a:solidFill>
                  <a:schemeClr val="bg1"/>
                </a:solidFill>
              </a:rPr>
              <a:t>Collect fingerprint samples using sensors or scanners.</a:t>
            </a:r>
          </a:p>
          <a:p>
            <a:pPr marL="285750" indent="-285750">
              <a:buFont typeface="Wingdings" panose="05000000000000000000" pitchFamily="2" charset="2"/>
              <a:buChar char="Ø"/>
            </a:pPr>
            <a:r>
              <a:rPr lang="en-US" dirty="0">
                <a:solidFill>
                  <a:schemeClr val="bg1"/>
                </a:solidFill>
              </a:rPr>
              <a:t>Build a structured dataset.</a:t>
            </a:r>
          </a:p>
          <a:p>
            <a:pPr marL="285750" indent="-285750">
              <a:buFont typeface="Wingdings" panose="05000000000000000000" pitchFamily="2" charset="2"/>
              <a:buChar char="Ø"/>
            </a:pPr>
            <a:r>
              <a:rPr lang="en-US" dirty="0">
                <a:solidFill>
                  <a:schemeClr val="bg1"/>
                </a:solidFill>
              </a:rPr>
              <a:t>Apply </a:t>
            </a:r>
            <a:r>
              <a:rPr lang="en-US" b="1" dirty="0">
                <a:solidFill>
                  <a:schemeClr val="bg1"/>
                </a:solidFill>
              </a:rPr>
              <a:t>image preprocessing</a:t>
            </a:r>
            <a:r>
              <a:rPr lang="en-US" dirty="0">
                <a:solidFill>
                  <a:schemeClr val="bg1"/>
                </a:solidFill>
              </a:rPr>
              <a:t> techniques (e.g., noise removal, contrast enhancement) to improve data quality for feature extraction</a:t>
            </a:r>
            <a:r>
              <a:rPr lang="en-US" dirty="0"/>
              <a:t>.</a:t>
            </a:r>
          </a:p>
          <a:p>
            <a:pPr marL="285750" indent="-285750">
              <a:buFont typeface="Wingdings" panose="05000000000000000000" pitchFamily="2" charset="2"/>
              <a:buChar char="Ø"/>
            </a:pPr>
            <a:endParaRPr lang="en-US" dirty="0"/>
          </a:p>
        </p:txBody>
      </p:sp>
      <p:sp>
        <p:nvSpPr>
          <p:cNvPr id="56" name="TextBox 55">
            <a:extLst>
              <a:ext uri="{FF2B5EF4-FFF2-40B4-BE49-F238E27FC236}">
                <a16:creationId xmlns:a16="http://schemas.microsoft.com/office/drawing/2014/main" id="{006E4713-4342-2DCD-F412-1C3AA1B3CA58}"/>
              </a:ext>
            </a:extLst>
          </p:cNvPr>
          <p:cNvSpPr txBox="1"/>
          <p:nvPr/>
        </p:nvSpPr>
        <p:spPr>
          <a:xfrm>
            <a:off x="8964993" y="3084752"/>
            <a:ext cx="4989407" cy="1477328"/>
          </a:xfrm>
          <a:prstGeom prst="rect">
            <a:avLst/>
          </a:prstGeom>
          <a:noFill/>
        </p:spPr>
        <p:txBody>
          <a:bodyPr wrap="square">
            <a:spAutoFit/>
          </a:bodyPr>
          <a:lstStyle/>
          <a:p>
            <a:pPr>
              <a:buNone/>
            </a:pPr>
            <a:r>
              <a:rPr lang="en-US" b="1" dirty="0">
                <a:solidFill>
                  <a:schemeClr val="bg1"/>
                </a:solidFill>
              </a:rPr>
              <a:t> Model Optimization &amp; Blood Group Prediction</a:t>
            </a:r>
          </a:p>
          <a:p>
            <a:pPr marL="285750" indent="-285750">
              <a:buFont typeface="Wingdings" panose="05000000000000000000" pitchFamily="2" charset="2"/>
              <a:buChar char="Ø"/>
            </a:pPr>
            <a:r>
              <a:rPr lang="en-US" dirty="0">
                <a:solidFill>
                  <a:schemeClr val="bg1"/>
                </a:solidFill>
              </a:rPr>
              <a:t>Apply </a:t>
            </a:r>
            <a:r>
              <a:rPr lang="en-US" b="1" dirty="0">
                <a:solidFill>
                  <a:schemeClr val="bg1"/>
                </a:solidFill>
              </a:rPr>
              <a:t>performance tuning</a:t>
            </a:r>
            <a:r>
              <a:rPr lang="en-US" dirty="0">
                <a:solidFill>
                  <a:schemeClr val="bg1"/>
                </a:solidFill>
              </a:rPr>
              <a:t> </a:t>
            </a:r>
          </a:p>
          <a:p>
            <a:pPr marL="285750" indent="-285750">
              <a:buFont typeface="Wingdings" panose="05000000000000000000" pitchFamily="2" charset="2"/>
              <a:buChar char="Ø"/>
            </a:pPr>
            <a:r>
              <a:rPr lang="en-US" dirty="0">
                <a:solidFill>
                  <a:schemeClr val="bg1"/>
                </a:solidFill>
              </a:rPr>
              <a:t>Check accuracy and improve model if needed.</a:t>
            </a:r>
          </a:p>
          <a:p>
            <a:pPr marL="285750" indent="-285750">
              <a:buFont typeface="Wingdings" panose="05000000000000000000" pitchFamily="2" charset="2"/>
              <a:buChar char="Ø"/>
            </a:pPr>
            <a:r>
              <a:rPr lang="en-US" dirty="0">
                <a:solidFill>
                  <a:schemeClr val="bg1"/>
                </a:solidFill>
              </a:rPr>
              <a:t>Once optimized, the model predicts the </a:t>
            </a:r>
            <a:r>
              <a:rPr lang="en-US" b="1" dirty="0">
                <a:solidFill>
                  <a:schemeClr val="bg1"/>
                </a:solidFill>
              </a:rPr>
              <a:t>blood group</a:t>
            </a:r>
            <a:r>
              <a:rPr lang="en-US" dirty="0">
                <a:solidFill>
                  <a:schemeClr val="bg1"/>
                </a:solidFill>
              </a:rPr>
              <a:t> from the fingerprint input.</a:t>
            </a:r>
          </a:p>
        </p:txBody>
      </p:sp>
      <p:sp>
        <p:nvSpPr>
          <p:cNvPr id="58" name="TextBox 57">
            <a:extLst>
              <a:ext uri="{FF2B5EF4-FFF2-40B4-BE49-F238E27FC236}">
                <a16:creationId xmlns:a16="http://schemas.microsoft.com/office/drawing/2014/main" id="{4B2549C8-0DB0-8EB2-52D8-CDBF74420D88}"/>
              </a:ext>
            </a:extLst>
          </p:cNvPr>
          <p:cNvSpPr txBox="1"/>
          <p:nvPr/>
        </p:nvSpPr>
        <p:spPr>
          <a:xfrm>
            <a:off x="8884992" y="4950014"/>
            <a:ext cx="5567006" cy="1754326"/>
          </a:xfrm>
          <a:prstGeom prst="rect">
            <a:avLst/>
          </a:prstGeom>
          <a:noFill/>
        </p:spPr>
        <p:txBody>
          <a:bodyPr wrap="square">
            <a:spAutoFit/>
          </a:bodyPr>
          <a:lstStyle/>
          <a:p>
            <a:pPr>
              <a:buNone/>
            </a:pPr>
            <a:r>
              <a:rPr lang="en-US" b="1" dirty="0">
                <a:solidFill>
                  <a:schemeClr val="bg1"/>
                </a:solidFill>
              </a:rPr>
              <a:t> Web Application Deployment</a:t>
            </a:r>
          </a:p>
          <a:p>
            <a:pPr marL="285750" indent="-285750">
              <a:buFont typeface="Wingdings" panose="05000000000000000000" pitchFamily="2" charset="2"/>
              <a:buChar char="Ø"/>
            </a:pPr>
            <a:r>
              <a:rPr lang="en-US" dirty="0">
                <a:solidFill>
                  <a:schemeClr val="bg1"/>
                </a:solidFill>
              </a:rPr>
              <a:t>Integrate the trained model into a </a:t>
            </a:r>
            <a:r>
              <a:rPr lang="en-US" b="1" dirty="0">
                <a:solidFill>
                  <a:schemeClr val="bg1"/>
                </a:solidFill>
              </a:rPr>
              <a:t>user-friendly web application</a:t>
            </a:r>
            <a:r>
              <a:rPr lang="en-US" dirty="0">
                <a:solidFill>
                  <a:schemeClr val="bg1"/>
                </a:solidFill>
              </a:rPr>
              <a:t>.</a:t>
            </a:r>
          </a:p>
          <a:p>
            <a:pPr marL="285750" indent="-285750">
              <a:buFont typeface="Wingdings" panose="05000000000000000000" pitchFamily="2" charset="2"/>
              <a:buChar char="Ø"/>
            </a:pPr>
            <a:r>
              <a:rPr lang="en-US" dirty="0">
                <a:solidFill>
                  <a:schemeClr val="bg1"/>
                </a:solidFill>
              </a:rPr>
              <a:t>Enables real-time blood group prediction from fingerprint input via a browser-based interface.</a:t>
            </a:r>
          </a:p>
          <a:p>
            <a:pPr marL="285750" indent="-285750">
              <a:buFont typeface="Wingdings" panose="05000000000000000000" pitchFamily="2" charset="2"/>
              <a:buChar char="Ø"/>
            </a:pPr>
            <a:r>
              <a:rPr lang="en-US" dirty="0">
                <a:solidFill>
                  <a:schemeClr val="bg1"/>
                </a:solidFill>
              </a:rPr>
              <a:t>Integration with Light Weighted Framework -Flak</a:t>
            </a:r>
          </a:p>
        </p:txBody>
      </p:sp>
      <p:sp>
        <p:nvSpPr>
          <p:cNvPr id="60" name="TextBox 59">
            <a:extLst>
              <a:ext uri="{FF2B5EF4-FFF2-40B4-BE49-F238E27FC236}">
                <a16:creationId xmlns:a16="http://schemas.microsoft.com/office/drawing/2014/main" id="{8FA389C3-AA0A-ACD5-E8AB-52FD578315FE}"/>
              </a:ext>
            </a:extLst>
          </p:cNvPr>
          <p:cNvSpPr txBox="1"/>
          <p:nvPr/>
        </p:nvSpPr>
        <p:spPr>
          <a:xfrm>
            <a:off x="1176040" y="6442290"/>
            <a:ext cx="7438292" cy="1477328"/>
          </a:xfrm>
          <a:prstGeom prst="rect">
            <a:avLst/>
          </a:prstGeom>
          <a:noFill/>
        </p:spPr>
        <p:txBody>
          <a:bodyPr wrap="square">
            <a:spAutoFit/>
          </a:bodyPr>
          <a:lstStyle/>
          <a:p>
            <a:pPr>
              <a:buNone/>
            </a:pPr>
            <a:r>
              <a:rPr lang="en-US" b="1" dirty="0">
                <a:solidFill>
                  <a:schemeClr val="bg1"/>
                </a:solidFill>
              </a:rPr>
              <a:t> Model Training &amp; Evaluation</a:t>
            </a:r>
          </a:p>
          <a:p>
            <a:pPr marL="285750" indent="-285750">
              <a:buFont typeface="Wingdings" panose="05000000000000000000" pitchFamily="2" charset="2"/>
              <a:buChar char="Ø"/>
            </a:pPr>
            <a:r>
              <a:rPr lang="en-US" dirty="0">
                <a:solidFill>
                  <a:schemeClr val="bg1"/>
                </a:solidFill>
              </a:rPr>
              <a:t>Train a machine learning model using extracted features.</a:t>
            </a:r>
          </a:p>
          <a:p>
            <a:pPr marL="285750" indent="-285750">
              <a:buFont typeface="Wingdings" panose="05000000000000000000" pitchFamily="2" charset="2"/>
              <a:buChar char="Ø"/>
            </a:pPr>
            <a:r>
              <a:rPr lang="en-US" dirty="0">
                <a:solidFill>
                  <a:schemeClr val="bg1"/>
                </a:solidFill>
              </a:rPr>
              <a:t>Evaluate performance using metrics like accuracy, precision, and recall.</a:t>
            </a:r>
          </a:p>
          <a:p>
            <a:pPr marL="285750" indent="-285750">
              <a:buFont typeface="Wingdings" panose="05000000000000000000" pitchFamily="2" charset="2"/>
              <a:buChar char="Ø"/>
            </a:pPr>
            <a:r>
              <a:rPr lang="en-US" dirty="0">
                <a:solidFill>
                  <a:schemeClr val="bg1"/>
                </a:solidFill>
              </a:rPr>
              <a:t>Use evaluation results to determine model readiness or need for improvement</a:t>
            </a:r>
          </a:p>
        </p:txBody>
      </p:sp>
      <p:sp>
        <p:nvSpPr>
          <p:cNvPr id="62" name="TextBox 61">
            <a:extLst>
              <a:ext uri="{FF2B5EF4-FFF2-40B4-BE49-F238E27FC236}">
                <a16:creationId xmlns:a16="http://schemas.microsoft.com/office/drawing/2014/main" id="{EB6A3B1D-1E74-A00D-00C1-D1B351893ADE}"/>
              </a:ext>
            </a:extLst>
          </p:cNvPr>
          <p:cNvSpPr txBox="1"/>
          <p:nvPr/>
        </p:nvSpPr>
        <p:spPr>
          <a:xfrm>
            <a:off x="1176040" y="4687964"/>
            <a:ext cx="5290413" cy="1477328"/>
          </a:xfrm>
          <a:prstGeom prst="rect">
            <a:avLst/>
          </a:prstGeom>
          <a:noFill/>
        </p:spPr>
        <p:txBody>
          <a:bodyPr wrap="square">
            <a:spAutoFit/>
          </a:bodyPr>
          <a:lstStyle/>
          <a:p>
            <a:pPr>
              <a:buNone/>
            </a:pPr>
            <a:r>
              <a:rPr lang="en-US" b="1" dirty="0">
                <a:solidFill>
                  <a:schemeClr val="bg1"/>
                </a:solidFill>
              </a:rPr>
              <a:t>Feature Extraction from Fingerprints</a:t>
            </a:r>
          </a:p>
          <a:p>
            <a:pPr marL="285750" indent="-285750">
              <a:buFont typeface="Wingdings" panose="05000000000000000000" pitchFamily="2" charset="2"/>
              <a:buChar char="Ø"/>
            </a:pPr>
            <a:r>
              <a:rPr lang="en-US" dirty="0">
                <a:solidFill>
                  <a:schemeClr val="bg1"/>
                </a:solidFill>
              </a:rPr>
              <a:t>Extract key fingerprint patterns (minutiae, ridges)</a:t>
            </a:r>
          </a:p>
          <a:p>
            <a:pPr marL="285750" indent="-285750">
              <a:buFont typeface="Wingdings" panose="05000000000000000000" pitchFamily="2" charset="2"/>
              <a:buChar char="Ø"/>
            </a:pPr>
            <a:r>
              <a:rPr lang="en-US" dirty="0">
                <a:solidFill>
                  <a:schemeClr val="bg1"/>
                </a:solidFill>
              </a:rPr>
              <a:t>Convert raw fingerprint data into meaningful numerical features usable by machine learning algorithms.</a:t>
            </a:r>
          </a:p>
        </p:txBody>
      </p:sp>
      <p:pic>
        <p:nvPicPr>
          <p:cNvPr id="63" name="Image 2" descr="preencoded.png">
            <a:extLst>
              <a:ext uri="{FF2B5EF4-FFF2-40B4-BE49-F238E27FC236}">
                <a16:creationId xmlns:a16="http://schemas.microsoft.com/office/drawing/2014/main" id="{E9A11C00-54DF-9859-9F1D-59A9712480C1}"/>
              </a:ext>
            </a:extLst>
          </p:cNvPr>
          <p:cNvPicPr>
            <a:picLocks noChangeAspect="1"/>
          </p:cNvPicPr>
          <p:nvPr/>
        </p:nvPicPr>
        <p:blipFill>
          <a:blip r:embed="rId11"/>
          <a:stretch>
            <a:fillRect/>
          </a:stretch>
        </p:blipFill>
        <p:spPr>
          <a:xfrm>
            <a:off x="136943" y="4687965"/>
            <a:ext cx="1039098" cy="1724428"/>
          </a:xfrm>
          <a:prstGeom prst="rect">
            <a:avLst/>
          </a:prstGeom>
        </p:spPr>
      </p:pic>
      <p:pic>
        <p:nvPicPr>
          <p:cNvPr id="64" name="Image 3" descr="preencoded.png">
            <a:extLst>
              <a:ext uri="{FF2B5EF4-FFF2-40B4-BE49-F238E27FC236}">
                <a16:creationId xmlns:a16="http://schemas.microsoft.com/office/drawing/2014/main" id="{FD3F4641-1D13-AD61-E652-27087B3F2501}"/>
              </a:ext>
            </a:extLst>
          </p:cNvPr>
          <p:cNvPicPr>
            <a:picLocks noChangeAspect="1"/>
          </p:cNvPicPr>
          <p:nvPr/>
        </p:nvPicPr>
        <p:blipFill>
          <a:blip r:embed="rId12"/>
          <a:stretch>
            <a:fillRect/>
          </a:stretch>
        </p:blipFill>
        <p:spPr>
          <a:xfrm>
            <a:off x="219349" y="6442290"/>
            <a:ext cx="956691" cy="1654752"/>
          </a:xfrm>
          <a:prstGeom prst="rect">
            <a:avLst/>
          </a:prstGeom>
        </p:spPr>
      </p:pic>
      <p:pic>
        <p:nvPicPr>
          <p:cNvPr id="65" name="Image 4" descr="preencoded.png">
            <a:extLst>
              <a:ext uri="{FF2B5EF4-FFF2-40B4-BE49-F238E27FC236}">
                <a16:creationId xmlns:a16="http://schemas.microsoft.com/office/drawing/2014/main" id="{CD28C377-9697-9921-35BF-CBFBA0E7E783}"/>
              </a:ext>
            </a:extLst>
          </p:cNvPr>
          <p:cNvPicPr>
            <a:picLocks noChangeAspect="1"/>
          </p:cNvPicPr>
          <p:nvPr/>
        </p:nvPicPr>
        <p:blipFill>
          <a:blip r:embed="rId13"/>
          <a:stretch>
            <a:fillRect/>
          </a:stretch>
        </p:blipFill>
        <p:spPr>
          <a:xfrm>
            <a:off x="7933134" y="3212602"/>
            <a:ext cx="882848" cy="1498627"/>
          </a:xfrm>
          <a:prstGeom prst="rect">
            <a:avLst/>
          </a:prstGeom>
        </p:spPr>
      </p:pic>
      <p:pic>
        <p:nvPicPr>
          <p:cNvPr id="67" name="Image 4" descr="preencoded.png">
            <a:extLst>
              <a:ext uri="{FF2B5EF4-FFF2-40B4-BE49-F238E27FC236}">
                <a16:creationId xmlns:a16="http://schemas.microsoft.com/office/drawing/2014/main" id="{CFD0A993-E352-2F58-192A-B41A8B3EEAB7}"/>
              </a:ext>
            </a:extLst>
          </p:cNvPr>
          <p:cNvPicPr>
            <a:picLocks noChangeAspect="1"/>
          </p:cNvPicPr>
          <p:nvPr/>
        </p:nvPicPr>
        <p:blipFill>
          <a:blip r:embed="rId13"/>
          <a:stretch>
            <a:fillRect/>
          </a:stretch>
        </p:blipFill>
        <p:spPr>
          <a:xfrm>
            <a:off x="7933134" y="4943663"/>
            <a:ext cx="882848" cy="1654752"/>
          </a:xfrm>
          <a:prstGeom prst="rect">
            <a:avLst/>
          </a:prstGeom>
        </p:spPr>
      </p:pic>
      <mc:AlternateContent xmlns:mc="http://schemas.openxmlformats.org/markup-compatibility/2006">
        <mc:Choice xmlns:p14="http://schemas.microsoft.com/office/powerpoint/2010/main" Requires="p14">
          <p:contentPart p14:bwMode="auto" r:id="rId14">
            <p14:nvContentPartPr>
              <p14:cNvPr id="68" name="Ink 67">
                <a:extLst>
                  <a:ext uri="{FF2B5EF4-FFF2-40B4-BE49-F238E27FC236}">
                    <a16:creationId xmlns:a16="http://schemas.microsoft.com/office/drawing/2014/main" id="{B9498241-03D3-DC7F-7FF7-94FD84D60048}"/>
                  </a:ext>
                </a:extLst>
              </p14:cNvPr>
              <p14:cNvContentPartPr/>
              <p14:nvPr/>
            </p14:nvContentPartPr>
            <p14:xfrm>
              <a:off x="8252428" y="5408363"/>
              <a:ext cx="224280" cy="605880"/>
            </p14:xfrm>
          </p:contentPart>
        </mc:Choice>
        <mc:Fallback>
          <p:pic>
            <p:nvPicPr>
              <p:cNvPr id="68" name="Ink 67">
                <a:extLst>
                  <a:ext uri="{FF2B5EF4-FFF2-40B4-BE49-F238E27FC236}">
                    <a16:creationId xmlns:a16="http://schemas.microsoft.com/office/drawing/2014/main" id="{B9498241-03D3-DC7F-7FF7-94FD84D60048}"/>
                  </a:ext>
                </a:extLst>
              </p:cNvPr>
              <p:cNvPicPr/>
              <p:nvPr/>
            </p:nvPicPr>
            <p:blipFill>
              <a:blip r:embed="rId15"/>
              <a:stretch>
                <a:fillRect/>
              </a:stretch>
            </p:blipFill>
            <p:spPr>
              <a:xfrm>
                <a:off x="8243428" y="5399363"/>
                <a:ext cx="241920" cy="623520"/>
              </a:xfrm>
              <a:prstGeom prst="rect">
                <a:avLst/>
              </a:prstGeom>
            </p:spPr>
          </p:pic>
        </mc:Fallback>
      </mc:AlternateContent>
      <p:sp>
        <p:nvSpPr>
          <p:cNvPr id="69" name="TextBox 68">
            <a:extLst>
              <a:ext uri="{FF2B5EF4-FFF2-40B4-BE49-F238E27FC236}">
                <a16:creationId xmlns:a16="http://schemas.microsoft.com/office/drawing/2014/main" id="{750430AB-DC89-E77B-B16C-590023E0B55A}"/>
              </a:ext>
            </a:extLst>
          </p:cNvPr>
          <p:cNvSpPr txBox="1"/>
          <p:nvPr/>
        </p:nvSpPr>
        <p:spPr>
          <a:xfrm>
            <a:off x="8252428" y="5454891"/>
            <a:ext cx="411231" cy="369332"/>
          </a:xfrm>
          <a:prstGeom prst="rect">
            <a:avLst/>
          </a:prstGeom>
          <a:noFill/>
        </p:spPr>
        <p:txBody>
          <a:bodyPr wrap="square" rtlCol="0">
            <a:spAutoFit/>
          </a:bodyPr>
          <a:lstStyle/>
          <a:p>
            <a:r>
              <a:rPr lang="en-US" dirty="0">
                <a:solidFill>
                  <a:schemeClr val="bg1"/>
                </a:solidFill>
              </a:rPr>
              <a:t>5</a:t>
            </a:r>
          </a:p>
        </p:txBody>
      </p:sp>
      <p:sp>
        <p:nvSpPr>
          <p:cNvPr id="71" name="TextBox 70">
            <a:extLst>
              <a:ext uri="{FF2B5EF4-FFF2-40B4-BE49-F238E27FC236}">
                <a16:creationId xmlns:a16="http://schemas.microsoft.com/office/drawing/2014/main" id="{1FBC6937-BD60-9CDF-C3C0-AF006B499FC3}"/>
              </a:ext>
            </a:extLst>
          </p:cNvPr>
          <p:cNvSpPr txBox="1"/>
          <p:nvPr/>
        </p:nvSpPr>
        <p:spPr>
          <a:xfrm>
            <a:off x="5008794" y="2338591"/>
            <a:ext cx="5848679" cy="369332"/>
          </a:xfrm>
          <a:prstGeom prst="rect">
            <a:avLst/>
          </a:prstGeom>
          <a:noFill/>
        </p:spPr>
        <p:txBody>
          <a:bodyPr wrap="square">
            <a:spAutoFit/>
          </a:bodyPr>
          <a:lstStyle/>
          <a:p>
            <a:r>
              <a:rPr lang="en-IN" sz="1800" spc="300" dirty="0">
                <a:latin typeface="Algerian" panose="04020705040A02060702" pitchFamily="82" charset="0"/>
              </a:rPr>
              <a:t>Architectural Overview</a:t>
            </a:r>
            <a:endParaRPr lang="en-US" dirty="0"/>
          </a:p>
        </p:txBody>
      </p:sp>
    </p:spTree>
    <p:extLst>
      <p:ext uri="{BB962C8B-B14F-4D97-AF65-F5344CB8AC3E}">
        <p14:creationId xmlns:p14="http://schemas.microsoft.com/office/powerpoint/2010/main" val="291952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570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The Convolutional Neural Network: A Key Component</a:t>
            </a:r>
            <a:endParaRPr lang="en-US" sz="4450" dirty="0"/>
          </a:p>
        </p:txBody>
      </p:sp>
      <p:pic>
        <p:nvPicPr>
          <p:cNvPr id="4" name="Image 1" descr="preencoded.png"/>
          <p:cNvPicPr>
            <a:picLocks noChangeAspect="1"/>
          </p:cNvPicPr>
          <p:nvPr/>
        </p:nvPicPr>
        <p:blipFill>
          <a:blip r:embed="rId4"/>
          <a:stretch>
            <a:fillRect/>
          </a:stretch>
        </p:blipFill>
        <p:spPr>
          <a:xfrm>
            <a:off x="6280190" y="2643426"/>
            <a:ext cx="566976" cy="566976"/>
          </a:xfrm>
          <a:prstGeom prst="rect">
            <a:avLst/>
          </a:prstGeom>
        </p:spPr>
      </p:pic>
      <p:sp>
        <p:nvSpPr>
          <p:cNvPr id="5" name="Text 1"/>
          <p:cNvSpPr/>
          <p:nvPr/>
        </p:nvSpPr>
        <p:spPr>
          <a:xfrm>
            <a:off x="6280190"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chemeClr val="accent1"/>
                </a:solidFill>
                <a:latin typeface="Saira Medium" pitchFamily="34" charset="0"/>
                <a:ea typeface="Saira Medium" pitchFamily="34" charset="-122"/>
                <a:cs typeface="Saira Medium" pitchFamily="34" charset="-120"/>
              </a:rPr>
              <a:t>Convolutional Layers</a:t>
            </a:r>
            <a:endParaRPr lang="en-US" sz="2200" dirty="0">
              <a:solidFill>
                <a:schemeClr val="accent1"/>
              </a:solidFill>
            </a:endParaRPr>
          </a:p>
        </p:txBody>
      </p:sp>
      <p:sp>
        <p:nvSpPr>
          <p:cNvPr id="6" name="Text 2"/>
          <p:cNvSpPr/>
          <p:nvPr/>
        </p:nvSpPr>
        <p:spPr>
          <a:xfrm>
            <a:off x="6280190" y="3927634"/>
            <a:ext cx="206664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Extract features by applying filters to input images.</a:t>
            </a:r>
            <a:endParaRPr lang="en-US" sz="1750" dirty="0"/>
          </a:p>
        </p:txBody>
      </p:sp>
      <p:pic>
        <p:nvPicPr>
          <p:cNvPr id="7" name="Image 2" descr="preencoded.png"/>
          <p:cNvPicPr>
            <a:picLocks noChangeAspect="1"/>
          </p:cNvPicPr>
          <p:nvPr/>
        </p:nvPicPr>
        <p:blipFill>
          <a:blip r:embed="rId5"/>
          <a:stretch>
            <a:fillRect/>
          </a:stretch>
        </p:blipFill>
        <p:spPr>
          <a:xfrm>
            <a:off x="9144002" y="2568171"/>
            <a:ext cx="566976" cy="566976"/>
          </a:xfrm>
          <a:prstGeom prst="rect">
            <a:avLst/>
          </a:prstGeom>
        </p:spPr>
      </p:pic>
      <p:sp>
        <p:nvSpPr>
          <p:cNvPr id="8" name="Text 3"/>
          <p:cNvSpPr/>
          <p:nvPr/>
        </p:nvSpPr>
        <p:spPr>
          <a:xfrm>
            <a:off x="9169584" y="3362953"/>
            <a:ext cx="2835235" cy="354330"/>
          </a:xfrm>
          <a:prstGeom prst="rect">
            <a:avLst/>
          </a:prstGeom>
          <a:noFill/>
          <a:ln/>
        </p:spPr>
        <p:txBody>
          <a:bodyPr wrap="none" lIns="0" tIns="0" rIns="0" bIns="0" rtlCol="0" anchor="t"/>
          <a:lstStyle/>
          <a:p>
            <a:pPr marL="0" indent="0" algn="l">
              <a:lnSpc>
                <a:spcPts val="2750"/>
              </a:lnSpc>
              <a:buNone/>
            </a:pPr>
            <a:r>
              <a:rPr lang="en-US" sz="2200" dirty="0">
                <a:solidFill>
                  <a:schemeClr val="accent5"/>
                </a:solidFill>
                <a:latin typeface="Saira Medium" pitchFamily="34" charset="0"/>
                <a:ea typeface="Saira Medium" pitchFamily="34" charset="-122"/>
                <a:cs typeface="Saira Medium" pitchFamily="34" charset="-120"/>
              </a:rPr>
              <a:t>Pooling Layers</a:t>
            </a:r>
            <a:endParaRPr lang="en-US" sz="2200" dirty="0">
              <a:solidFill>
                <a:schemeClr val="accent5"/>
              </a:solidFill>
            </a:endParaRPr>
          </a:p>
        </p:txBody>
      </p:sp>
      <p:sp>
        <p:nvSpPr>
          <p:cNvPr id="9" name="Text 4"/>
          <p:cNvSpPr/>
          <p:nvPr/>
        </p:nvSpPr>
        <p:spPr>
          <a:xfrm>
            <a:off x="8810802" y="3777496"/>
            <a:ext cx="2314398" cy="141755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Reduce dimensionality and extract important information.</a:t>
            </a:r>
            <a:endParaRPr lang="en-US" sz="1750" dirty="0"/>
          </a:p>
        </p:txBody>
      </p:sp>
      <p:pic>
        <p:nvPicPr>
          <p:cNvPr id="10" name="Image 3" descr="preencoded.png"/>
          <p:cNvPicPr>
            <a:picLocks noChangeAspect="1"/>
          </p:cNvPicPr>
          <p:nvPr/>
        </p:nvPicPr>
        <p:blipFill>
          <a:blip r:embed="rId6"/>
          <a:stretch>
            <a:fillRect/>
          </a:stretch>
        </p:blipFill>
        <p:spPr>
          <a:xfrm>
            <a:off x="12325142" y="2530077"/>
            <a:ext cx="566976" cy="566976"/>
          </a:xfrm>
          <a:prstGeom prst="rect">
            <a:avLst/>
          </a:prstGeom>
        </p:spPr>
      </p:pic>
      <p:sp>
        <p:nvSpPr>
          <p:cNvPr id="11" name="Text 5"/>
          <p:cNvSpPr/>
          <p:nvPr/>
        </p:nvSpPr>
        <p:spPr>
          <a:xfrm>
            <a:off x="11575613" y="3400054"/>
            <a:ext cx="3054787" cy="354330"/>
          </a:xfrm>
          <a:prstGeom prst="rect">
            <a:avLst/>
          </a:prstGeom>
          <a:noFill/>
          <a:ln/>
        </p:spPr>
        <p:txBody>
          <a:bodyPr wrap="none" lIns="0" tIns="0" rIns="0" bIns="0" rtlCol="0" anchor="t"/>
          <a:lstStyle/>
          <a:p>
            <a:pPr marL="0" indent="0" algn="l">
              <a:lnSpc>
                <a:spcPts val="2750"/>
              </a:lnSpc>
              <a:buNone/>
            </a:pPr>
            <a:r>
              <a:rPr lang="en-US" sz="2200" dirty="0">
                <a:solidFill>
                  <a:schemeClr val="accent1"/>
                </a:solidFill>
                <a:latin typeface="Saira Medium" pitchFamily="34" charset="0"/>
                <a:ea typeface="Saira Medium" pitchFamily="34" charset="-122"/>
                <a:cs typeface="Saira Medium" pitchFamily="34" charset="-120"/>
              </a:rPr>
              <a:t>Fully Connected Layers</a:t>
            </a:r>
            <a:endParaRPr lang="en-US" sz="2200" dirty="0">
              <a:solidFill>
                <a:schemeClr val="accent1"/>
              </a:solidFill>
            </a:endParaRPr>
          </a:p>
        </p:txBody>
      </p:sp>
      <p:sp>
        <p:nvSpPr>
          <p:cNvPr id="12" name="Text 6"/>
          <p:cNvSpPr/>
          <p:nvPr/>
        </p:nvSpPr>
        <p:spPr>
          <a:xfrm>
            <a:off x="11471941" y="3927633"/>
            <a:ext cx="2977661" cy="141755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Perform classification by mapping features to blood group labels.</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0DBFBA71-4011-ED6E-F8E0-7BE3D28117B3}"/>
                  </a:ext>
                </a:extLst>
              </p14:cNvPr>
              <p14:cNvContentPartPr/>
              <p14:nvPr/>
            </p14:nvContentPartPr>
            <p14:xfrm>
              <a:off x="12892118" y="7838043"/>
              <a:ext cx="1582920" cy="268920"/>
            </p14:xfrm>
          </p:contentPart>
        </mc:Choice>
        <mc:Fallback xmlns="">
          <p:pic>
            <p:nvPicPr>
              <p:cNvPr id="13" name="Ink 12">
                <a:extLst>
                  <a:ext uri="{FF2B5EF4-FFF2-40B4-BE49-F238E27FC236}">
                    <a16:creationId xmlns:a16="http://schemas.microsoft.com/office/drawing/2014/main" id="{0DBFBA71-4011-ED6E-F8E0-7BE3D28117B3}"/>
                  </a:ext>
                </a:extLst>
              </p:cNvPr>
              <p:cNvPicPr/>
              <p:nvPr/>
            </p:nvPicPr>
            <p:blipFill>
              <a:blip r:embed="rId8"/>
              <a:stretch>
                <a:fillRect/>
              </a:stretch>
            </p:blipFill>
            <p:spPr>
              <a:xfrm>
                <a:off x="12829478" y="7775403"/>
                <a:ext cx="1708560" cy="394560"/>
              </a:xfrm>
              <a:prstGeom prst="rect">
                <a:avLst/>
              </a:prstGeom>
            </p:spPr>
          </p:pic>
        </mc:Fallback>
      </mc:AlternateContent>
      <p:sp>
        <p:nvSpPr>
          <p:cNvPr id="15" name="TextBox 14">
            <a:extLst>
              <a:ext uri="{FF2B5EF4-FFF2-40B4-BE49-F238E27FC236}">
                <a16:creationId xmlns:a16="http://schemas.microsoft.com/office/drawing/2014/main" id="{A6017B44-A60A-E71B-601E-4D39AE457E59}"/>
              </a:ext>
            </a:extLst>
          </p:cNvPr>
          <p:cNvSpPr txBox="1"/>
          <p:nvPr/>
        </p:nvSpPr>
        <p:spPr>
          <a:xfrm>
            <a:off x="6053378" y="5194993"/>
            <a:ext cx="7315200" cy="420821"/>
          </a:xfrm>
          <a:prstGeom prst="rect">
            <a:avLst/>
          </a:prstGeom>
          <a:noFill/>
        </p:spPr>
        <p:txBody>
          <a:bodyPr wrap="square">
            <a:spAutoFit/>
          </a:bodyPr>
          <a:lstStyle/>
          <a:p>
            <a:pPr marL="0" indent="0" algn="l">
              <a:lnSpc>
                <a:spcPts val="2750"/>
              </a:lnSpc>
              <a:buNone/>
            </a:pPr>
            <a:r>
              <a:rPr lang="en-US" sz="1800" b="1" dirty="0">
                <a:solidFill>
                  <a:schemeClr val="accent2">
                    <a:lumMod val="75000"/>
                  </a:schemeClr>
                </a:solidFill>
                <a:latin typeface="Saira Medium" pitchFamily="34" charset="0"/>
                <a:ea typeface="Saira Medium" pitchFamily="34" charset="-122"/>
                <a:cs typeface="Saira Medium" pitchFamily="34" charset="-120"/>
              </a:rPr>
              <a:t>CNN Technology</a:t>
            </a:r>
            <a:endParaRPr lang="en-US" sz="1800" b="1" dirty="0">
              <a:solidFill>
                <a:schemeClr val="accent2">
                  <a:lumMod val="75000"/>
                </a:schemeClr>
              </a:solidFill>
            </a:endParaRPr>
          </a:p>
        </p:txBody>
      </p:sp>
      <p:sp>
        <p:nvSpPr>
          <p:cNvPr id="17" name="TextBox 16">
            <a:extLst>
              <a:ext uri="{FF2B5EF4-FFF2-40B4-BE49-F238E27FC236}">
                <a16:creationId xmlns:a16="http://schemas.microsoft.com/office/drawing/2014/main" id="{C49D4AB1-63E3-3019-33E3-D0FB61E2B6F4}"/>
              </a:ext>
            </a:extLst>
          </p:cNvPr>
          <p:cNvSpPr txBox="1"/>
          <p:nvPr/>
        </p:nvSpPr>
        <p:spPr>
          <a:xfrm>
            <a:off x="6053378" y="5590973"/>
            <a:ext cx="7315200" cy="803361"/>
          </a:xfrm>
          <a:prstGeom prst="rect">
            <a:avLst/>
          </a:prstGeom>
          <a:noFill/>
        </p:spPr>
        <p:txBody>
          <a:bodyPr wrap="square">
            <a:spAutoFit/>
          </a:bodyPr>
          <a:lstStyle/>
          <a:p>
            <a:pPr marL="0" indent="0" algn="l" rtl="0" eaLnBrk="1" latinLnBrk="0" hangingPunct="1">
              <a:lnSpc>
                <a:spcPts val="2850"/>
              </a:lnSpc>
            </a:pPr>
            <a:r>
              <a:rPr lang="en-US" sz="1800" kern="1200" dirty="0">
                <a:solidFill>
                  <a:srgbClr val="E5E0DF"/>
                </a:solidFill>
                <a:effectLst/>
                <a:latin typeface="Roboto" panose="02000000000000000000" pitchFamily="2" charset="0"/>
                <a:ea typeface="Roboto" panose="02000000000000000000" pitchFamily="2" charset="0"/>
                <a:cs typeface="Roboto" panose="02000000000000000000" pitchFamily="2" charset="0"/>
              </a:rPr>
              <a:t>Challenges include high processing demands, complex network design, and the scarcity of large, precisely labeled fingerprint datasets.</a:t>
            </a:r>
            <a:endParaRPr lang="en-US" dirty="0">
              <a:effectLst/>
            </a:endParaRPr>
          </a:p>
        </p:txBody>
      </p:sp>
      <p:sp>
        <p:nvSpPr>
          <p:cNvPr id="19" name="TextBox 18">
            <a:extLst>
              <a:ext uri="{FF2B5EF4-FFF2-40B4-BE49-F238E27FC236}">
                <a16:creationId xmlns:a16="http://schemas.microsoft.com/office/drawing/2014/main" id="{5EEBC755-79D1-217D-836F-20E8D9996916}"/>
              </a:ext>
            </a:extLst>
          </p:cNvPr>
          <p:cNvSpPr txBox="1"/>
          <p:nvPr/>
        </p:nvSpPr>
        <p:spPr>
          <a:xfrm>
            <a:off x="6053378" y="6324487"/>
            <a:ext cx="7315200" cy="1547155"/>
          </a:xfrm>
          <a:prstGeom prst="rect">
            <a:avLst/>
          </a:prstGeom>
          <a:noFill/>
        </p:spPr>
        <p:txBody>
          <a:bodyPr wrap="square">
            <a:spAutoFit/>
          </a:bodyPr>
          <a:lstStyle/>
          <a:p>
            <a:pPr marL="0" indent="0" algn="l" rtl="0" eaLnBrk="1" latinLnBrk="0" hangingPunct="1">
              <a:lnSpc>
                <a:spcPts val="2850"/>
              </a:lnSpc>
            </a:pPr>
            <a:r>
              <a:rPr lang="en-US" sz="1800" kern="1200" dirty="0">
                <a:solidFill>
                  <a:srgbClr val="E5E0DF"/>
                </a:solidFill>
                <a:effectLst/>
                <a:latin typeface="Roboto" panose="02000000000000000000" pitchFamily="2" charset="0"/>
                <a:ea typeface="Roboto" panose="02000000000000000000" pitchFamily="2" charset="0"/>
                <a:cs typeface="Roboto" panose="02000000000000000000" pitchFamily="2" charset="0"/>
              </a:rPr>
              <a:t>CNNs are effective for fingerprint-based blood group detection due to their ability to learn intricate image patterns. Training on large annotated fingerprint datasets allows recognition of blood type correlations.</a:t>
            </a:r>
            <a:endParaRPr lang="en-US"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4405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Key Takeaways: A Transformative Vision</a:t>
            </a:r>
            <a:endParaRPr lang="en-US" sz="4450" dirty="0"/>
          </a:p>
        </p:txBody>
      </p:sp>
      <p:sp>
        <p:nvSpPr>
          <p:cNvPr id="4" name="Shape 1"/>
          <p:cNvSpPr/>
          <p:nvPr/>
        </p:nvSpPr>
        <p:spPr>
          <a:xfrm>
            <a:off x="793790" y="2801779"/>
            <a:ext cx="3664863" cy="2441377"/>
          </a:xfrm>
          <a:prstGeom prst="roundRect">
            <a:avLst>
              <a:gd name="adj" fmla="val 8362"/>
            </a:avLst>
          </a:prstGeom>
          <a:solidFill>
            <a:srgbClr val="030303"/>
          </a:solidFill>
          <a:ln w="22860">
            <a:solidFill>
              <a:srgbClr val="FC8337"/>
            </a:solidFill>
            <a:prstDash val="solid"/>
          </a:ln>
        </p:spPr>
      </p:sp>
      <p:sp>
        <p:nvSpPr>
          <p:cNvPr id="5" name="Text 2"/>
          <p:cNvSpPr/>
          <p:nvPr/>
        </p:nvSpPr>
        <p:spPr>
          <a:xfrm>
            <a:off x="1043464" y="3051453"/>
            <a:ext cx="3049667"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Non-Invasive Approach</a:t>
            </a:r>
            <a:endParaRPr lang="en-US" sz="2200" dirty="0"/>
          </a:p>
        </p:txBody>
      </p:sp>
      <p:sp>
        <p:nvSpPr>
          <p:cNvPr id="6" name="Text 3"/>
          <p:cNvSpPr/>
          <p:nvPr/>
        </p:nvSpPr>
        <p:spPr>
          <a:xfrm>
            <a:off x="1043464" y="3541871"/>
            <a:ext cx="3165515"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Fingerprint-based blood group detection offers a significant advancement in medical diagnostics.</a:t>
            </a:r>
            <a:endParaRPr lang="en-US" sz="1750" dirty="0"/>
          </a:p>
        </p:txBody>
      </p:sp>
      <p:sp>
        <p:nvSpPr>
          <p:cNvPr id="7" name="Shape 4"/>
          <p:cNvSpPr/>
          <p:nvPr/>
        </p:nvSpPr>
        <p:spPr>
          <a:xfrm>
            <a:off x="4685467" y="2801779"/>
            <a:ext cx="3664863" cy="2441377"/>
          </a:xfrm>
          <a:prstGeom prst="roundRect">
            <a:avLst>
              <a:gd name="adj" fmla="val 8362"/>
            </a:avLst>
          </a:prstGeom>
          <a:solidFill>
            <a:srgbClr val="030303"/>
          </a:solidFill>
          <a:ln w="22860">
            <a:solidFill>
              <a:srgbClr val="FC8337"/>
            </a:solidFill>
            <a:prstDash val="solid"/>
          </a:ln>
        </p:spPr>
      </p:sp>
      <p:sp>
        <p:nvSpPr>
          <p:cNvPr id="8" name="Text 5"/>
          <p:cNvSpPr/>
          <p:nvPr/>
        </p:nvSpPr>
        <p:spPr>
          <a:xfrm>
            <a:off x="4935141" y="3051453"/>
            <a:ext cx="2942034"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Improved Accessibility</a:t>
            </a:r>
            <a:endParaRPr lang="en-US" sz="2200" dirty="0"/>
          </a:p>
        </p:txBody>
      </p:sp>
      <p:sp>
        <p:nvSpPr>
          <p:cNvPr id="9" name="Text 6"/>
          <p:cNvSpPr/>
          <p:nvPr/>
        </p:nvSpPr>
        <p:spPr>
          <a:xfrm>
            <a:off x="4935141" y="3541871"/>
            <a:ext cx="316551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This technology has the potential to revolutionize healthcare in various settings.</a:t>
            </a:r>
            <a:endParaRPr lang="en-US" sz="1750" dirty="0"/>
          </a:p>
        </p:txBody>
      </p:sp>
      <p:sp>
        <p:nvSpPr>
          <p:cNvPr id="10" name="Shape 7"/>
          <p:cNvSpPr/>
          <p:nvPr/>
        </p:nvSpPr>
        <p:spPr>
          <a:xfrm>
            <a:off x="793790" y="5469969"/>
            <a:ext cx="7556421" cy="1715572"/>
          </a:xfrm>
          <a:prstGeom prst="roundRect">
            <a:avLst>
              <a:gd name="adj" fmla="val 11900"/>
            </a:avLst>
          </a:prstGeom>
          <a:solidFill>
            <a:srgbClr val="030303"/>
          </a:solidFill>
          <a:ln w="22860">
            <a:solidFill>
              <a:srgbClr val="FC8337"/>
            </a:solidFill>
            <a:prstDash val="solid"/>
          </a:ln>
        </p:spPr>
      </p:sp>
      <p:sp>
        <p:nvSpPr>
          <p:cNvPr id="11" name="Text 8"/>
          <p:cNvSpPr/>
          <p:nvPr/>
        </p:nvSpPr>
        <p:spPr>
          <a:xfrm>
            <a:off x="1043464" y="5719643"/>
            <a:ext cx="2907744"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Ethical Considerations</a:t>
            </a:r>
            <a:endParaRPr lang="en-US" sz="2200" dirty="0"/>
          </a:p>
        </p:txBody>
      </p:sp>
      <p:sp>
        <p:nvSpPr>
          <p:cNvPr id="12" name="Text 9"/>
          <p:cNvSpPr/>
          <p:nvPr/>
        </p:nvSpPr>
        <p:spPr>
          <a:xfrm>
            <a:off x="1043464" y="6210062"/>
            <a:ext cx="7057073"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Responsible data management and model transparency are crucial aspects of this technology's implementation.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983</Words>
  <Application>Microsoft Office PowerPoint</Application>
  <PresentationFormat>Custom</PresentationFormat>
  <Paragraphs>127</Paragraphs>
  <Slides>16</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Agency FB</vt:lpstr>
      <vt:lpstr>Algerian</vt:lpstr>
      <vt:lpstr>Arial</vt:lpstr>
      <vt:lpstr>Calibri</vt:lpstr>
      <vt:lpstr>Harlow Solid Italic</vt:lpstr>
      <vt:lpstr>Imprint MT Shadow</vt:lpstr>
      <vt:lpstr>Roboto</vt:lpstr>
      <vt:lpstr>Saira Medium</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ravikumar gunupuru</cp:lastModifiedBy>
  <cp:revision>3</cp:revision>
  <dcterms:modified xsi:type="dcterms:W3CDTF">2025-05-16T02:33:15Z</dcterms:modified>
</cp:coreProperties>
</file>